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87" r:id="rId3"/>
    <p:sldId id="259" r:id="rId4"/>
    <p:sldId id="260" r:id="rId5"/>
    <p:sldId id="262" r:id="rId6"/>
    <p:sldId id="265" r:id="rId7"/>
    <p:sldId id="285" r:id="rId8"/>
    <p:sldId id="284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6" r:id="rId18"/>
    <p:sldId id="295" r:id="rId19"/>
    <p:sldId id="297" r:id="rId20"/>
    <p:sldId id="298" r:id="rId21"/>
    <p:sldId id="299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aleway Light" panose="020B0604020202020204" charset="0"/>
      <p:regular r:id="rId28"/>
      <p:bold r:id="rId29"/>
      <p:italic r:id="rId30"/>
      <p:boldItalic r:id="rId31"/>
    </p:embeddedFont>
    <p:embeddedFont>
      <p:font typeface="Playfair Display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AE964F-0EAB-48DF-A81B-0026238D1839}">
  <a:tblStyle styleId="{9AAE964F-0EAB-48DF-A81B-0026238D18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7417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120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781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42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823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84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060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06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93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03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84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18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428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4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25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75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4466275" y="-1238838"/>
            <a:ext cx="211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0" y="3420048"/>
            <a:ext cx="9144000" cy="17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4497775" y="-2041588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0" y="2571593"/>
            <a:ext cx="9144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 flipH="1">
            <a:off x="4497775" y="-1112255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0" y="-25"/>
            <a:ext cx="9144000" cy="341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649050" y="503675"/>
            <a:ext cx="5845800" cy="29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5560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55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55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3593400" y="19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1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4800">
              <a:solidFill>
                <a:srgbClr val="00001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rot="10800000" flipH="1">
            <a:off x="4543625" y="-5"/>
            <a:ext cx="1482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365850" y="4813675"/>
            <a:ext cx="3840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" name="Google Shape;66;p9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ikitravel.org/en/Talk:Texa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ikitravel.org/en/Talk:Texa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bcd17dd2b3ffe404549731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ikitravel.org/en/Talk:Texa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bcf2927b87f4140e4bf39f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37982" y="1403469"/>
            <a:ext cx="5727000" cy="1606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/>
              <a:t>Science Starter: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1.  </a:t>
            </a:r>
            <a:r>
              <a:rPr lang="en-US" sz="2800" dirty="0" smtClean="0"/>
              <a:t>Pick up </a:t>
            </a:r>
            <a:r>
              <a:rPr lang="en-US" sz="2800" dirty="0" err="1" smtClean="0"/>
              <a:t>Plickers</a:t>
            </a:r>
            <a:r>
              <a:rPr lang="en-US" sz="2800" dirty="0" smtClean="0"/>
              <a:t> card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2.  Learning Target/Success Criteria</a:t>
            </a:r>
            <a:endParaRPr sz="2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92979B-9137-4355-8894-7B3178BEBBA0}"/>
              </a:ext>
            </a:extLst>
          </p:cNvPr>
          <p:cNvSpPr txBox="1"/>
          <p:nvPr/>
        </p:nvSpPr>
        <p:spPr>
          <a:xfrm>
            <a:off x="70021" y="107089"/>
            <a:ext cx="2508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 October 23,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754BAE-E954-4D41-8EFA-945566A74F37}"/>
              </a:ext>
            </a:extLst>
          </p:cNvPr>
          <p:cNvSpPr txBox="1"/>
          <p:nvPr/>
        </p:nvSpPr>
        <p:spPr>
          <a:xfrm>
            <a:off x="5416380" y="82376"/>
            <a:ext cx="363287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Agenda:</a:t>
            </a:r>
          </a:p>
          <a:p>
            <a:r>
              <a:rPr lang="en-US" b="1" dirty="0"/>
              <a:t>10/30—Weathering, Erosion, Deposition, and Catastrophic Events Quiz</a:t>
            </a:r>
          </a:p>
          <a:p>
            <a:r>
              <a:rPr lang="en-US" b="1" dirty="0"/>
              <a:t>11/12—Vocabulary Quizizz</a:t>
            </a:r>
          </a:p>
          <a:p>
            <a:r>
              <a:rPr lang="en-US" b="1" dirty="0"/>
              <a:t>11/13—Unit 3 Part 2 DCA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BE03B-43F6-45CF-A122-1620AC9DCC3B}"/>
              </a:ext>
            </a:extLst>
          </p:cNvPr>
          <p:cNvSpPr txBox="1"/>
          <p:nvPr/>
        </p:nvSpPr>
        <p:spPr>
          <a:xfrm>
            <a:off x="321276" y="3398104"/>
            <a:ext cx="8727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Learning Target:</a:t>
            </a:r>
          </a:p>
          <a:p>
            <a:r>
              <a:rPr lang="en-US" sz="2800" i="1" dirty="0"/>
              <a:t>I will learn the various ecoregions of Texas.</a:t>
            </a:r>
          </a:p>
          <a:p>
            <a:r>
              <a:rPr lang="en-US" sz="2800" u="sng" dirty="0" smtClean="0"/>
              <a:t>Success Criteria:</a:t>
            </a:r>
            <a:endParaRPr lang="en-US" sz="2800" u="sng" dirty="0"/>
          </a:p>
          <a:p>
            <a:r>
              <a:rPr lang="en-US" sz="2800" i="1" dirty="0"/>
              <a:t>I know how to label the ecoregions of Texas.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4862311" y="86725"/>
            <a:ext cx="3832307" cy="44198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Ecoregions of Texas Handout</a:t>
            </a:r>
            <a:endParaRPr sz="2000" dirty="0"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6142233" y="967543"/>
            <a:ext cx="2002423" cy="2047667"/>
            <a:chOff x="6643075" y="3664250"/>
            <a:chExt cx="407950" cy="407975"/>
          </a:xfrm>
        </p:grpSpPr>
        <p:sp>
          <p:nvSpPr>
            <p:cNvPr id="143" name="Google Shape;14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9"/>
          <p:cNvGrpSpPr/>
          <p:nvPr/>
        </p:nvGrpSpPr>
        <p:grpSpPr>
          <a:xfrm rot="-600404">
            <a:off x="6024644" y="3282012"/>
            <a:ext cx="823784" cy="841281"/>
            <a:chOff x="576250" y="4319400"/>
            <a:chExt cx="442075" cy="442050"/>
          </a:xfrm>
        </p:grpSpPr>
        <p:sp>
          <p:nvSpPr>
            <p:cNvPr id="146" name="Google Shape;14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5663433" y="1440438"/>
            <a:ext cx="312968" cy="30561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 rot="2735904">
            <a:off x="7723296" y="3007616"/>
            <a:ext cx="480537" cy="45883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8101877" y="2740205"/>
            <a:ext cx="190310" cy="1858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/>
          <p:nvPr/>
        </p:nvSpPr>
        <p:spPr>
          <a:xfrm rot="1306190">
            <a:off x="5446310" y="2362537"/>
            <a:ext cx="190860" cy="1853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30FF29-D9AF-481B-BD82-65D98AAF9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6" y="86676"/>
            <a:ext cx="4423468" cy="5001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93D41-2B58-4F3D-865D-6463787DFE46}"/>
              </a:ext>
            </a:extLst>
          </p:cNvPr>
          <p:cNvSpPr txBox="1"/>
          <p:nvPr/>
        </p:nvSpPr>
        <p:spPr>
          <a:xfrm>
            <a:off x="1915472" y="3479921"/>
            <a:ext cx="137376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Construction Paper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09199B-E832-49C7-9DA5-3A641DB9EFA6}"/>
              </a:ext>
            </a:extLst>
          </p:cNvPr>
          <p:cNvSpPr txBox="1"/>
          <p:nvPr/>
        </p:nvSpPr>
        <p:spPr>
          <a:xfrm>
            <a:off x="2583577" y="3901006"/>
            <a:ext cx="1004685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Graph Paper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49A3047-9DF3-4623-901B-DDEE93DFEDC9}"/>
              </a:ext>
            </a:extLst>
          </p:cNvPr>
          <p:cNvSpPr txBox="1"/>
          <p:nvPr/>
        </p:nvSpPr>
        <p:spPr>
          <a:xfrm>
            <a:off x="2548187" y="4819015"/>
            <a:ext cx="139110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Lined 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79B1B4-4445-4E01-BE58-E55723513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00427" y="955034"/>
            <a:ext cx="3370260" cy="3353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3F4FEB-2340-4F13-A829-E0DADC347341}"/>
              </a:ext>
            </a:extLst>
          </p:cNvPr>
          <p:cNvSpPr txBox="1"/>
          <p:nvPr/>
        </p:nvSpPr>
        <p:spPr>
          <a:xfrm>
            <a:off x="5200427" y="4308443"/>
            <a:ext cx="3370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880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593575" y="413823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/>
              <a:t>DO THE RIGHT THING EVEN WHEN NO ONE IS LOOKING!!!</a:t>
            </a:r>
            <a:endParaRPr sz="3600"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3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37981" y="1403469"/>
            <a:ext cx="8412631" cy="1606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 dirty="0"/>
              <a:t>Science Starter: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1.  Learning </a:t>
            </a:r>
            <a:r>
              <a:rPr lang="en-US" sz="3600" dirty="0"/>
              <a:t>Target/Success </a:t>
            </a:r>
            <a:r>
              <a:rPr lang="en-US" sz="3600" dirty="0" smtClean="0"/>
              <a:t>Criteria</a:t>
            </a:r>
            <a:br>
              <a:rPr lang="en-US" sz="3600" dirty="0" smtClean="0"/>
            </a:br>
            <a:r>
              <a:rPr lang="en-US" sz="3600" dirty="0" smtClean="0"/>
              <a:t>2.  Have map/graph out and ready to go!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92979B-9137-4355-8894-7B3178BEBBA0}"/>
              </a:ext>
            </a:extLst>
          </p:cNvPr>
          <p:cNvSpPr txBox="1"/>
          <p:nvPr/>
        </p:nvSpPr>
        <p:spPr>
          <a:xfrm>
            <a:off x="70021" y="107089"/>
            <a:ext cx="268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Thursday </a:t>
            </a:r>
            <a:r>
              <a:rPr lang="en-US" dirty="0">
                <a:solidFill>
                  <a:schemeClr val="bg1"/>
                </a:solidFill>
              </a:rPr>
              <a:t>October </a:t>
            </a:r>
            <a:r>
              <a:rPr lang="en-US" dirty="0" smtClean="0">
                <a:solidFill>
                  <a:schemeClr val="bg1"/>
                </a:solidFill>
              </a:rPr>
              <a:t>25, </a:t>
            </a:r>
            <a:r>
              <a:rPr lang="en-US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754BAE-E954-4D41-8EFA-945566A74F37}"/>
              </a:ext>
            </a:extLst>
          </p:cNvPr>
          <p:cNvSpPr txBox="1"/>
          <p:nvPr/>
        </p:nvSpPr>
        <p:spPr>
          <a:xfrm>
            <a:off x="5416380" y="82376"/>
            <a:ext cx="363287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Agenda:</a:t>
            </a:r>
          </a:p>
          <a:p>
            <a:r>
              <a:rPr lang="en-US" b="1" dirty="0"/>
              <a:t>10/30—Weathering, Erosion, Deposition, and Catastrophic Events Quiz</a:t>
            </a:r>
          </a:p>
          <a:p>
            <a:r>
              <a:rPr lang="en-US" b="1" dirty="0"/>
              <a:t>11/12—Vocabulary Quizizz</a:t>
            </a:r>
          </a:p>
          <a:p>
            <a:r>
              <a:rPr lang="en-US" b="1" dirty="0"/>
              <a:t>11/13—Unit 3 Part 2 DCA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BE03B-43F6-45CF-A122-1620AC9DCC3B}"/>
              </a:ext>
            </a:extLst>
          </p:cNvPr>
          <p:cNvSpPr txBox="1"/>
          <p:nvPr/>
        </p:nvSpPr>
        <p:spPr>
          <a:xfrm>
            <a:off x="9728" y="3514835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Learning Target:</a:t>
            </a:r>
          </a:p>
          <a:p>
            <a:r>
              <a:rPr lang="en-US" sz="2100" i="1" dirty="0"/>
              <a:t>I will learn </a:t>
            </a:r>
            <a:r>
              <a:rPr lang="en-US" sz="2100" i="1" dirty="0" smtClean="0"/>
              <a:t>the amount of precipitation of each ecoregion in Texas.</a:t>
            </a:r>
            <a:endParaRPr lang="en-US" sz="2100" i="1" dirty="0"/>
          </a:p>
          <a:p>
            <a:r>
              <a:rPr lang="en-US" sz="2100" u="sng" dirty="0" smtClean="0"/>
              <a:t>Success Criteria:</a:t>
            </a:r>
            <a:endParaRPr lang="en-US" sz="2100" u="sng" dirty="0"/>
          </a:p>
          <a:p>
            <a:r>
              <a:rPr lang="en-US" sz="2100" i="1" dirty="0"/>
              <a:t>I </a:t>
            </a:r>
            <a:r>
              <a:rPr lang="en-US" sz="2100" i="1" dirty="0" smtClean="0"/>
              <a:t>know how to create a line graph illustrating the Texas ecoregions and yearly rainfall in each ecoregion.</a:t>
            </a: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18408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156519" y="2656703"/>
            <a:ext cx="8888627" cy="2409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1.  Good Things</a:t>
            </a:r>
            <a:br>
              <a:rPr lang="en-US" sz="1800" dirty="0"/>
            </a:br>
            <a:r>
              <a:rPr lang="en-US" sz="1800" dirty="0"/>
              <a:t>2.  Rater—Check in </a:t>
            </a:r>
            <a:br>
              <a:rPr lang="en-US" sz="1800" dirty="0"/>
            </a:br>
            <a:r>
              <a:rPr lang="en-US" sz="1800" dirty="0" smtClean="0"/>
              <a:t>3.  Complete Ecoregions of Texas Activity—DUE FRIDAY!</a:t>
            </a:r>
            <a:br>
              <a:rPr lang="en-US" sz="1800" dirty="0" smtClean="0"/>
            </a:br>
            <a:r>
              <a:rPr lang="en-US" sz="1800" dirty="0" smtClean="0"/>
              <a:t>(Turn in when you have completed the activity!)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Early Finishers—Check Google Classroom for 2 activities.</a:t>
            </a:r>
            <a:br>
              <a:rPr lang="en-US" sz="1800" dirty="0" smtClean="0"/>
            </a:br>
            <a:r>
              <a:rPr lang="en-US" sz="1800" dirty="0" smtClean="0"/>
              <a:t>A.  Ecoregions Prezi </a:t>
            </a:r>
            <a:br>
              <a:rPr lang="en-US" sz="1800" dirty="0" smtClean="0"/>
            </a:br>
            <a:r>
              <a:rPr lang="en-US" sz="1800" dirty="0" smtClean="0"/>
              <a:t>B.  </a:t>
            </a:r>
            <a:r>
              <a:rPr lang="en-US" sz="1800" dirty="0" err="1" smtClean="0"/>
              <a:t>Goin</a:t>
            </a:r>
            <a:r>
              <a:rPr lang="en-US" sz="1800" dirty="0" smtClean="0"/>
              <a:t>’ </a:t>
            </a:r>
            <a:r>
              <a:rPr lang="en-US" sz="1800" dirty="0" err="1" smtClean="0"/>
              <a:t>Cruisin</a:t>
            </a:r>
            <a:r>
              <a:rPr lang="en-US" sz="1800" dirty="0" smtClean="0"/>
              <a:t>’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DO </a:t>
            </a:r>
            <a:r>
              <a:rPr lang="en-US" sz="1800" dirty="0"/>
              <a:t>THE RIGHT THING EVEN WHEN NO ONE IS LOOKING!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1127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4862311" y="86725"/>
            <a:ext cx="3832307" cy="44198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Ecoregions of Texas Handout</a:t>
            </a:r>
            <a:endParaRPr sz="2000" dirty="0"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6142233" y="967543"/>
            <a:ext cx="2002423" cy="2047667"/>
            <a:chOff x="6643075" y="3664250"/>
            <a:chExt cx="407950" cy="407975"/>
          </a:xfrm>
        </p:grpSpPr>
        <p:sp>
          <p:nvSpPr>
            <p:cNvPr id="143" name="Google Shape;14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9"/>
          <p:cNvGrpSpPr/>
          <p:nvPr/>
        </p:nvGrpSpPr>
        <p:grpSpPr>
          <a:xfrm rot="-600404">
            <a:off x="6024644" y="3282012"/>
            <a:ext cx="823784" cy="841281"/>
            <a:chOff x="576250" y="4319400"/>
            <a:chExt cx="442075" cy="442050"/>
          </a:xfrm>
        </p:grpSpPr>
        <p:sp>
          <p:nvSpPr>
            <p:cNvPr id="146" name="Google Shape;14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5663433" y="1440438"/>
            <a:ext cx="312968" cy="30561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 rot="2735904">
            <a:off x="7723296" y="3007616"/>
            <a:ext cx="480537" cy="45883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8101877" y="2740205"/>
            <a:ext cx="190310" cy="1858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/>
          <p:nvPr/>
        </p:nvSpPr>
        <p:spPr>
          <a:xfrm rot="1306190">
            <a:off x="5446310" y="2362537"/>
            <a:ext cx="190860" cy="1853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30FF29-D9AF-481B-BD82-65D98AAF9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6" y="86676"/>
            <a:ext cx="4423468" cy="5001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93D41-2B58-4F3D-865D-6463787DFE46}"/>
              </a:ext>
            </a:extLst>
          </p:cNvPr>
          <p:cNvSpPr txBox="1"/>
          <p:nvPr/>
        </p:nvSpPr>
        <p:spPr>
          <a:xfrm>
            <a:off x="1915472" y="3479921"/>
            <a:ext cx="137376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Construction Paper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09199B-E832-49C7-9DA5-3A641DB9EFA6}"/>
              </a:ext>
            </a:extLst>
          </p:cNvPr>
          <p:cNvSpPr txBox="1"/>
          <p:nvPr/>
        </p:nvSpPr>
        <p:spPr>
          <a:xfrm>
            <a:off x="2583577" y="3901006"/>
            <a:ext cx="1004685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Graph Paper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49A3047-9DF3-4623-901B-DDEE93DFEDC9}"/>
              </a:ext>
            </a:extLst>
          </p:cNvPr>
          <p:cNvSpPr txBox="1"/>
          <p:nvPr/>
        </p:nvSpPr>
        <p:spPr>
          <a:xfrm>
            <a:off x="2548187" y="4819015"/>
            <a:ext cx="139110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Lined 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79B1B4-4445-4E01-BE58-E55723513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00427" y="955034"/>
            <a:ext cx="3370260" cy="3353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3F4FEB-2340-4F13-A829-E0DADC347341}"/>
              </a:ext>
            </a:extLst>
          </p:cNvPr>
          <p:cNvSpPr txBox="1"/>
          <p:nvPr/>
        </p:nvSpPr>
        <p:spPr>
          <a:xfrm>
            <a:off x="5200427" y="4308443"/>
            <a:ext cx="3370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962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593575" y="413823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/>
              <a:t>DO THE RIGHT THING EVEN WHEN NO ONE IS LOOKING!!!</a:t>
            </a:r>
            <a:endParaRPr sz="3600"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3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1521" y="1043544"/>
            <a:ext cx="8412631" cy="1606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 dirty="0"/>
              <a:t>Science Starter: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1.  Turn in Ecoregions  of Texas activity!</a:t>
            </a:r>
            <a:br>
              <a:rPr lang="en-US" sz="3600" dirty="0" smtClean="0"/>
            </a:br>
            <a:r>
              <a:rPr lang="en-US" sz="3600" dirty="0" smtClean="0"/>
              <a:t>2.  Complete warm up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92979B-9137-4355-8894-7B3178BEBBA0}"/>
              </a:ext>
            </a:extLst>
          </p:cNvPr>
          <p:cNvSpPr txBox="1"/>
          <p:nvPr/>
        </p:nvSpPr>
        <p:spPr>
          <a:xfrm>
            <a:off x="70021" y="107089"/>
            <a:ext cx="268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Friday </a:t>
            </a:r>
            <a:r>
              <a:rPr lang="en-US" dirty="0">
                <a:solidFill>
                  <a:schemeClr val="bg1"/>
                </a:solidFill>
              </a:rPr>
              <a:t>October </a:t>
            </a:r>
            <a:r>
              <a:rPr lang="en-US" dirty="0" smtClean="0">
                <a:solidFill>
                  <a:schemeClr val="bg1"/>
                </a:solidFill>
              </a:rPr>
              <a:t>26, </a:t>
            </a:r>
            <a:r>
              <a:rPr lang="en-US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754BAE-E954-4D41-8EFA-945566A74F37}"/>
              </a:ext>
            </a:extLst>
          </p:cNvPr>
          <p:cNvSpPr txBox="1"/>
          <p:nvPr/>
        </p:nvSpPr>
        <p:spPr>
          <a:xfrm>
            <a:off x="3548660" y="92104"/>
            <a:ext cx="363287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Agenda:</a:t>
            </a:r>
          </a:p>
          <a:p>
            <a:r>
              <a:rPr lang="en-US" b="1" dirty="0"/>
              <a:t>10/30—Weathering, Erosion, Deposition, and Catastrophic Events Quiz</a:t>
            </a:r>
          </a:p>
          <a:p>
            <a:r>
              <a:rPr lang="en-US" b="1" dirty="0"/>
              <a:t>11/12—Vocabulary Quizizz</a:t>
            </a:r>
          </a:p>
          <a:p>
            <a:r>
              <a:rPr lang="en-US" b="1" dirty="0"/>
              <a:t>11/13—Unit 3 Part 2 DCA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BE03B-43F6-45CF-A122-1620AC9DCC3B}"/>
              </a:ext>
            </a:extLst>
          </p:cNvPr>
          <p:cNvSpPr txBox="1"/>
          <p:nvPr/>
        </p:nvSpPr>
        <p:spPr>
          <a:xfrm>
            <a:off x="9728" y="334945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Learning Target:</a:t>
            </a:r>
          </a:p>
          <a:p>
            <a:r>
              <a:rPr lang="en-US" sz="1800" i="1" dirty="0"/>
              <a:t>I will learn </a:t>
            </a:r>
            <a:r>
              <a:rPr lang="en-US" sz="1800" i="1" dirty="0" smtClean="0"/>
              <a:t>how tornadoes, hurricanes, floods, wildfires, earthquakes, and volcanoes effect ecosystems.</a:t>
            </a:r>
            <a:endParaRPr lang="en-US" sz="1800" i="1" dirty="0"/>
          </a:p>
          <a:p>
            <a:r>
              <a:rPr lang="en-US" sz="1800" u="sng" dirty="0" smtClean="0"/>
              <a:t>Success Criteria:</a:t>
            </a:r>
            <a:endParaRPr lang="en-US" sz="1800" u="sng" dirty="0"/>
          </a:p>
          <a:p>
            <a:r>
              <a:rPr lang="en-US" sz="1800" i="1" dirty="0"/>
              <a:t>I </a:t>
            </a:r>
            <a:r>
              <a:rPr lang="en-US" sz="1800" i="1" dirty="0" smtClean="0"/>
              <a:t>know how to describe the effects of tornadoes, hurricanes, floods, wildfires, earthquakes, and volcanoes effect ecosystems.</a:t>
            </a:r>
            <a:endParaRPr lang="en-US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212" y="2052536"/>
            <a:ext cx="3134333" cy="13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35" y="496111"/>
            <a:ext cx="8144439" cy="40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156519" y="2656703"/>
            <a:ext cx="8888627" cy="2409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1.  Good Things</a:t>
            </a:r>
            <a:br>
              <a:rPr lang="en-US" sz="1800" dirty="0"/>
            </a:br>
            <a:r>
              <a:rPr lang="en-US" sz="1800" dirty="0"/>
              <a:t>2.  Rater—Check in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3.  Catastrophic events videos pg. 20</a:t>
            </a:r>
            <a:br>
              <a:rPr lang="en-US" sz="1800" dirty="0" smtClean="0"/>
            </a:br>
            <a:r>
              <a:rPr lang="en-US" sz="1800" dirty="0" smtClean="0"/>
              <a:t>4.  Catastrophic events graphic organizer (extra handout/construction paper)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DO </a:t>
            </a:r>
            <a:r>
              <a:rPr lang="en-US" sz="1800" dirty="0"/>
              <a:t>THE RIGHT THING EVEN WHEN NO ONE IS LOOKING!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9330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8" y="87549"/>
            <a:ext cx="8803532" cy="46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15625"/>
            <a:ext cx="6551579" cy="1159800"/>
          </a:xfrm>
        </p:spPr>
        <p:txBody>
          <a:bodyPr/>
          <a:lstStyle/>
          <a:p>
            <a:r>
              <a:rPr lang="en-US" sz="13800" dirty="0" err="1" smtClean="0"/>
              <a:t>Plickers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8083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" y="342899"/>
            <a:ext cx="8394971" cy="470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593575" y="413823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/>
              <a:t>DO THE RIGHT THING EVEN WHEN NO ONE IS LOOKING!!!</a:t>
            </a:r>
            <a:endParaRPr sz="3600"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5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156519" y="2656703"/>
            <a:ext cx="8888627" cy="2409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1.  </a:t>
            </a:r>
            <a:r>
              <a:rPr lang="en-US" sz="2000" dirty="0" err="1" smtClean="0"/>
              <a:t>Plickers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2.  Good </a:t>
            </a:r>
            <a:r>
              <a:rPr lang="en-US" sz="2000" dirty="0"/>
              <a:t>Things</a:t>
            </a:r>
            <a:br>
              <a:rPr lang="en-US" sz="2000" dirty="0"/>
            </a:br>
            <a:r>
              <a:rPr lang="en-US" sz="2000" dirty="0" smtClean="0"/>
              <a:t>3.  </a:t>
            </a:r>
            <a:r>
              <a:rPr lang="en-US" sz="2000" dirty="0"/>
              <a:t>Rater—Check 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4.  </a:t>
            </a:r>
            <a:r>
              <a:rPr lang="en-US" sz="2000" dirty="0"/>
              <a:t>TEKS Data Analysis pg. 3</a:t>
            </a:r>
            <a:br>
              <a:rPr lang="en-US" sz="2000" dirty="0"/>
            </a:br>
            <a:r>
              <a:rPr lang="en-US" sz="2000" dirty="0" smtClean="0"/>
              <a:t>5.  </a:t>
            </a:r>
            <a:r>
              <a:rPr lang="en-US" sz="2000" dirty="0"/>
              <a:t>Question of the Day…Ice Skating or Roller Skating/Roller blading</a:t>
            </a:r>
            <a:br>
              <a:rPr lang="en-US" sz="2000" dirty="0"/>
            </a:br>
            <a:r>
              <a:rPr lang="en-US" sz="2000" dirty="0" smtClean="0"/>
              <a:t>6.  </a:t>
            </a:r>
            <a:r>
              <a:rPr lang="en-US" sz="2000" dirty="0">
                <a:hlinkClick r:id="rId3"/>
              </a:rPr>
              <a:t>Ecoregions of Texas Video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7. </a:t>
            </a:r>
            <a:r>
              <a:rPr lang="en-US" sz="2000" dirty="0"/>
              <a:t>Ecoregions of Texas </a:t>
            </a:r>
            <a:r>
              <a:rPr lang="en-US" sz="2000" dirty="0" smtClean="0"/>
              <a:t>Activity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8.  </a:t>
            </a:r>
            <a:r>
              <a:rPr lang="en-US" sz="2000" dirty="0"/>
              <a:t>DO THE RIGHT THING EVEN WHEN NO ONE IS LOOKING!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9BF175-511D-4072-B571-51772CC3E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E7E975-3427-4C9E-85E2-57ADDEA42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05685" y="-2398645"/>
            <a:ext cx="3354304" cy="8307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3C8DB9-87F5-466D-BF38-F53054BAB601}"/>
              </a:ext>
            </a:extLst>
          </p:cNvPr>
          <p:cNvSpPr txBox="1"/>
          <p:nvPr/>
        </p:nvSpPr>
        <p:spPr>
          <a:xfrm>
            <a:off x="745387" y="3635929"/>
            <a:ext cx="736720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Pg. 3 TEKS Analysis</a:t>
            </a:r>
          </a:p>
          <a:p>
            <a:r>
              <a:rPr lang="en-US" sz="2800" dirty="0"/>
              <a:t>Pg. 5 Vocabulary</a:t>
            </a:r>
          </a:p>
          <a:p>
            <a:r>
              <a:rPr lang="en-US" sz="2800" dirty="0"/>
              <a:t>	Catastrophic Event,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4862311" y="86725"/>
            <a:ext cx="3832307" cy="44198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Ecoregions of Texas Handout</a:t>
            </a:r>
            <a:endParaRPr sz="2000" dirty="0"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6142233" y="967543"/>
            <a:ext cx="2002423" cy="2047667"/>
            <a:chOff x="6643075" y="3664250"/>
            <a:chExt cx="407950" cy="407975"/>
          </a:xfrm>
        </p:grpSpPr>
        <p:sp>
          <p:nvSpPr>
            <p:cNvPr id="143" name="Google Shape;14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9"/>
          <p:cNvGrpSpPr/>
          <p:nvPr/>
        </p:nvGrpSpPr>
        <p:grpSpPr>
          <a:xfrm rot="-600404">
            <a:off x="6024644" y="3282012"/>
            <a:ext cx="823784" cy="841281"/>
            <a:chOff x="576250" y="4319400"/>
            <a:chExt cx="442075" cy="442050"/>
          </a:xfrm>
        </p:grpSpPr>
        <p:sp>
          <p:nvSpPr>
            <p:cNvPr id="146" name="Google Shape;14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5663433" y="1440438"/>
            <a:ext cx="312968" cy="30561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 rot="2735904">
            <a:off x="7723296" y="3007616"/>
            <a:ext cx="480537" cy="45883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8101877" y="2740205"/>
            <a:ext cx="190310" cy="1858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/>
          <p:nvPr/>
        </p:nvSpPr>
        <p:spPr>
          <a:xfrm rot="1306190">
            <a:off x="5446310" y="2362537"/>
            <a:ext cx="190860" cy="1853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30FF29-D9AF-481B-BD82-65D98AAF9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6" y="86676"/>
            <a:ext cx="4423468" cy="5001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93D41-2B58-4F3D-865D-6463787DFE46}"/>
              </a:ext>
            </a:extLst>
          </p:cNvPr>
          <p:cNvSpPr txBox="1"/>
          <p:nvPr/>
        </p:nvSpPr>
        <p:spPr>
          <a:xfrm>
            <a:off x="1915472" y="3479921"/>
            <a:ext cx="137376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Construction Paper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09199B-E832-49C7-9DA5-3A641DB9EFA6}"/>
              </a:ext>
            </a:extLst>
          </p:cNvPr>
          <p:cNvSpPr txBox="1"/>
          <p:nvPr/>
        </p:nvSpPr>
        <p:spPr>
          <a:xfrm>
            <a:off x="2583577" y="3901006"/>
            <a:ext cx="1004685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Graph Paper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49A3047-9DF3-4623-901B-DDEE93DFEDC9}"/>
              </a:ext>
            </a:extLst>
          </p:cNvPr>
          <p:cNvSpPr txBox="1"/>
          <p:nvPr/>
        </p:nvSpPr>
        <p:spPr>
          <a:xfrm>
            <a:off x="2548187" y="4819015"/>
            <a:ext cx="139110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Lined 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79B1B4-4445-4E01-BE58-E55723513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00427" y="955034"/>
            <a:ext cx="3370260" cy="3353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3F4FEB-2340-4F13-A829-E0DADC347341}"/>
              </a:ext>
            </a:extLst>
          </p:cNvPr>
          <p:cNvSpPr txBox="1"/>
          <p:nvPr/>
        </p:nvSpPr>
        <p:spPr>
          <a:xfrm>
            <a:off x="5200427" y="4308443"/>
            <a:ext cx="3370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593575" y="413823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/>
              <a:t>DO THE RIGHT THING EVEN WHEN NO ONE IS LOOKING!!!</a:t>
            </a:r>
            <a:endParaRPr sz="3600"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37982" y="1403469"/>
            <a:ext cx="5727000" cy="1606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/>
              <a:t>Science Starter: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1.  Complete the </a:t>
            </a:r>
            <a:r>
              <a:rPr lang="en-US" sz="2400" dirty="0" smtClean="0"/>
              <a:t>warm-up &amp; turn in.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 Learning Target/Success Criteria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92979B-9137-4355-8894-7B3178BEBBA0}"/>
              </a:ext>
            </a:extLst>
          </p:cNvPr>
          <p:cNvSpPr txBox="1"/>
          <p:nvPr/>
        </p:nvSpPr>
        <p:spPr>
          <a:xfrm>
            <a:off x="70021" y="107089"/>
            <a:ext cx="268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Wednesday </a:t>
            </a:r>
            <a:r>
              <a:rPr lang="en-US" dirty="0">
                <a:solidFill>
                  <a:schemeClr val="bg1"/>
                </a:solidFill>
              </a:rPr>
              <a:t>October </a:t>
            </a:r>
            <a:r>
              <a:rPr lang="en-US" dirty="0" smtClean="0">
                <a:solidFill>
                  <a:schemeClr val="bg1"/>
                </a:solidFill>
              </a:rPr>
              <a:t>24, </a:t>
            </a:r>
            <a:r>
              <a:rPr lang="en-US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754BAE-E954-4D41-8EFA-945566A74F37}"/>
              </a:ext>
            </a:extLst>
          </p:cNvPr>
          <p:cNvSpPr txBox="1"/>
          <p:nvPr/>
        </p:nvSpPr>
        <p:spPr>
          <a:xfrm>
            <a:off x="5416380" y="82376"/>
            <a:ext cx="363287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Agenda:</a:t>
            </a:r>
          </a:p>
          <a:p>
            <a:r>
              <a:rPr lang="en-US" b="1" dirty="0"/>
              <a:t>10/30—Weathering, Erosion, Deposition, and Catastrophic Events Quiz</a:t>
            </a:r>
          </a:p>
          <a:p>
            <a:r>
              <a:rPr lang="en-US" b="1" dirty="0"/>
              <a:t>11/12—Vocabulary Quizizz</a:t>
            </a:r>
          </a:p>
          <a:p>
            <a:r>
              <a:rPr lang="en-US" b="1" dirty="0"/>
              <a:t>11/13—Unit 3 Part 2 DCA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9C6D701C-2695-416F-88DD-C88A14F12BB1}"/>
              </a:ext>
            </a:extLst>
          </p:cNvPr>
          <p:cNvSpPr/>
          <p:nvPr/>
        </p:nvSpPr>
        <p:spPr>
          <a:xfrm>
            <a:off x="4915204" y="1504905"/>
            <a:ext cx="741405" cy="6631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BE03B-43F6-45CF-A122-1620AC9DCC3B}"/>
              </a:ext>
            </a:extLst>
          </p:cNvPr>
          <p:cNvSpPr txBox="1"/>
          <p:nvPr/>
        </p:nvSpPr>
        <p:spPr>
          <a:xfrm>
            <a:off x="9728" y="351483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Learning Target:</a:t>
            </a:r>
          </a:p>
          <a:p>
            <a:r>
              <a:rPr lang="en-US" sz="2100" i="1" dirty="0"/>
              <a:t>I will learn the various ecoregions of </a:t>
            </a:r>
            <a:r>
              <a:rPr lang="en-US" sz="2100" i="1" dirty="0" smtClean="0"/>
              <a:t>Texas and their characteristics.</a:t>
            </a:r>
            <a:endParaRPr lang="en-US" sz="2100" i="1" dirty="0"/>
          </a:p>
          <a:p>
            <a:r>
              <a:rPr lang="en-US" sz="2100" u="sng" dirty="0" smtClean="0"/>
              <a:t>Success Criteria:</a:t>
            </a:r>
            <a:endParaRPr lang="en-US" sz="2100" u="sng" dirty="0"/>
          </a:p>
          <a:p>
            <a:r>
              <a:rPr lang="en-US" sz="2100" i="1" dirty="0"/>
              <a:t>I know how to </a:t>
            </a:r>
            <a:r>
              <a:rPr lang="en-US" sz="2100" i="1" dirty="0" smtClean="0"/>
              <a:t>describe the amount of precipitation of each ecoregion.</a:t>
            </a:r>
            <a:endParaRPr lang="en-US" sz="2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609" y="1403469"/>
            <a:ext cx="2998271" cy="18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8553F-7C9A-43B3-BDA3-E56FED05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A944985-1AB2-4329-B033-BF7D8AA84D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17" y="762931"/>
            <a:ext cx="8336603" cy="4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156519" y="2656703"/>
            <a:ext cx="8888627" cy="2409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1.  Good Things</a:t>
            </a:r>
            <a:br>
              <a:rPr lang="en-US" sz="2000" dirty="0"/>
            </a:br>
            <a:r>
              <a:rPr lang="en-US" sz="2000" dirty="0"/>
              <a:t>2.  Rater—Check in </a:t>
            </a:r>
            <a:br>
              <a:rPr lang="en-US" sz="2000" dirty="0"/>
            </a:br>
            <a:r>
              <a:rPr lang="en-US" sz="2000" dirty="0" smtClean="0"/>
              <a:t>3.  </a:t>
            </a:r>
            <a:r>
              <a:rPr lang="en-US" sz="2000" dirty="0" smtClean="0">
                <a:hlinkClick r:id="rId3"/>
              </a:rPr>
              <a:t>Vide0—Edwards Plateau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4.  Ecoregions of Texas Activity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DO </a:t>
            </a:r>
            <a:r>
              <a:rPr lang="en-US" sz="2000" dirty="0"/>
              <a:t>THE RIGHT THING EVEN WHEN NO ONE IS LOOKING!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6597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360</Words>
  <Application>Microsoft Office PowerPoint</Application>
  <PresentationFormat>On-screen Show (16:9)</PresentationFormat>
  <Paragraphs>75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Raleway Light</vt:lpstr>
      <vt:lpstr>Playfair Display</vt:lpstr>
      <vt:lpstr>Isabella template</vt:lpstr>
      <vt:lpstr>Science Starter:   1.  Pick up Plickers card 2.  Learning Target/Success Criteria</vt:lpstr>
      <vt:lpstr>Plickers</vt:lpstr>
      <vt:lpstr>1.  Plickers 2.  Good Things 3.  Rater—Check in  4.  TEKS Data Analysis pg. 3 5.  Question of the Day…Ice Skating or Roller Skating/Roller blading 6.  Ecoregions of Texas Video 7. Ecoregions of Texas Activity 8.  DO THE RIGHT THING EVEN WHEN NO ONE IS LOOKING!</vt:lpstr>
      <vt:lpstr>PowerPoint Presentation</vt:lpstr>
      <vt:lpstr>Ecoregions of Texas Handout</vt:lpstr>
      <vt:lpstr>PowerPoint Presentation</vt:lpstr>
      <vt:lpstr>Science Starter:   1.  Complete the warm-up &amp; turn in. 2.  Learning Target/Success Criteria</vt:lpstr>
      <vt:lpstr>PowerPoint Presentation</vt:lpstr>
      <vt:lpstr>1.  Good Things 2.  Rater—Check in  3.  Vide0—Edwards Plateau 4.  Ecoregions of Texas Activity DO THE RIGHT THING EVEN WHEN NO ONE IS LOOKING!</vt:lpstr>
      <vt:lpstr>Ecoregions of Texas Handout</vt:lpstr>
      <vt:lpstr>PowerPoint Presentation</vt:lpstr>
      <vt:lpstr>Science Starter:   1.  Learning Target/Success Criteria 2.  Have map/graph out and ready to go!</vt:lpstr>
      <vt:lpstr>1.  Good Things 2.  Rater—Check in  3.  Complete Ecoregions of Texas Activity—DUE FRIDAY! (Turn in when you have completed the activity!)  Early Finishers—Check Google Classroom for 2 activities. A.  Ecoregions Prezi  B.  Goin’ Cruisin’ DO THE RIGHT THING EVEN WHEN NO ONE IS LOOKING!</vt:lpstr>
      <vt:lpstr>Ecoregions of Texas Handout</vt:lpstr>
      <vt:lpstr>PowerPoint Presentation</vt:lpstr>
      <vt:lpstr>Science Starter:   1.  Turn in Ecoregions  of Texas activity! 2.  Complete warm up</vt:lpstr>
      <vt:lpstr>PowerPoint Presentation</vt:lpstr>
      <vt:lpstr>1.  Good Things 2.  Rater—Check in  3.  Catastrophic events videos pg. 20 4.  Catastrophic events graphic organizer (extra handout/construction paper)  DO THE RIGHT THING EVEN WHEN NO ONE IS LOOKING!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Amy Hinds</dc:creator>
  <cp:lastModifiedBy>Amy_Hinds</cp:lastModifiedBy>
  <cp:revision>24</cp:revision>
  <dcterms:modified xsi:type="dcterms:W3CDTF">2018-10-24T13:50:12Z</dcterms:modified>
</cp:coreProperties>
</file>