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60" r:id="rId3"/>
    <p:sldId id="258" r:id="rId4"/>
    <p:sldId id="270" r:id="rId5"/>
    <p:sldId id="271" r:id="rId6"/>
    <p:sldId id="272" r:id="rId7"/>
    <p:sldId id="273" r:id="rId8"/>
    <p:sldId id="274" r:id="rId9"/>
  </p:sldIdLst>
  <p:sldSz cx="9144000" cy="5143500" type="screen16x9"/>
  <p:notesSz cx="6858000" cy="9144000"/>
  <p:embeddedFontLst>
    <p:embeddedFont>
      <p:font typeface="Pontano Sans"/>
      <p:regular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091E35A-0548-4262-BA4D-C474DF7BBB07}">
  <a:tblStyle styleId="{C091E35A-0548-4262-BA4D-C474DF7BBB0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945737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9470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8344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0856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35ed75ccf_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35ed75ccf_0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5523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9972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8075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511857" y="-125"/>
            <a:ext cx="4632300" cy="5143500"/>
          </a:xfrm>
          <a:prstGeom prst="rect">
            <a:avLst/>
          </a:prstGeom>
          <a:gradFill>
            <a:gsLst>
              <a:gs pos="0">
                <a:srgbClr val="364072"/>
              </a:gs>
              <a:gs pos="100000">
                <a:srgbClr val="0E0F18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10800000" flipH="1">
            <a:off x="3558544" y="-125"/>
            <a:ext cx="953312" cy="5143625"/>
            <a:chOff x="1962000" y="-125"/>
            <a:chExt cx="953312" cy="5143625"/>
          </a:xfrm>
        </p:grpSpPr>
        <p:sp>
          <p:nvSpPr>
            <p:cNvPr id="12" name="Google Shape;12;p2"/>
            <p:cNvSpPr/>
            <p:nvPr/>
          </p:nvSpPr>
          <p:spPr>
            <a:xfrm rot="10800000" flipH="1">
              <a:off x="2469212" y="0"/>
              <a:ext cx="446100" cy="5143500"/>
            </a:xfrm>
            <a:prstGeom prst="rect">
              <a:avLst/>
            </a:prstGeom>
            <a:gradFill>
              <a:gsLst>
                <a:gs pos="0">
                  <a:srgbClr val="3177EE"/>
                </a:gs>
                <a:gs pos="100000">
                  <a:srgbClr val="113D8A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>
              <a:off x="2291597" y="-125"/>
              <a:ext cx="184200" cy="5143500"/>
            </a:xfrm>
            <a:prstGeom prst="rect">
              <a:avLst/>
            </a:prstGeom>
            <a:gradFill>
              <a:gsLst>
                <a:gs pos="0">
                  <a:srgbClr val="75DDFF"/>
                </a:gs>
                <a:gs pos="100000">
                  <a:srgbClr val="09B1E9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 flipH="1">
              <a:off x="2207413" y="0"/>
              <a:ext cx="90600" cy="5143500"/>
            </a:xfrm>
            <a:prstGeom prst="rect">
              <a:avLst/>
            </a:prstGeom>
            <a:gradFill>
              <a:gsLst>
                <a:gs pos="0">
                  <a:srgbClr val="C6F18D"/>
                </a:gs>
                <a:gs pos="100000">
                  <a:srgbClr val="8AD824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1962000" y="0"/>
              <a:ext cx="247800" cy="5143500"/>
            </a:xfrm>
            <a:prstGeom prst="rect">
              <a:avLst/>
            </a:prstGeom>
            <a:gradFill>
              <a:gsLst>
                <a:gs pos="0">
                  <a:srgbClr val="1077D2"/>
                </a:gs>
                <a:gs pos="100000">
                  <a:srgbClr val="093153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4965100" y="1991825"/>
            <a:ext cx="3704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/>
          <p:nvPr/>
        </p:nvSpPr>
        <p:spPr>
          <a:xfrm rot="-5400000">
            <a:off x="200" y="877900"/>
            <a:ext cx="658200" cy="659100"/>
          </a:xfrm>
          <a:prstGeom prst="rect">
            <a:avLst/>
          </a:prstGeom>
          <a:gradFill>
            <a:gsLst>
              <a:gs pos="0">
                <a:srgbClr val="75DDFF"/>
              </a:gs>
              <a:gs pos="100000">
                <a:srgbClr val="09B1E9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6738387" y="-125"/>
            <a:ext cx="446100" cy="5143500"/>
          </a:xfrm>
          <a:prstGeom prst="rect">
            <a:avLst/>
          </a:prstGeom>
          <a:gradFill>
            <a:gsLst>
              <a:gs pos="0">
                <a:srgbClr val="3177EE"/>
              </a:gs>
              <a:gs pos="100000">
                <a:srgbClr val="113D8A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4"/>
          <p:cNvSpPr/>
          <p:nvPr/>
        </p:nvSpPr>
        <p:spPr>
          <a:xfrm rot="10800000">
            <a:off x="6560772" y="0"/>
            <a:ext cx="184200" cy="5143500"/>
          </a:xfrm>
          <a:prstGeom prst="rect">
            <a:avLst/>
          </a:prstGeom>
          <a:gradFill>
            <a:gsLst>
              <a:gs pos="0">
                <a:srgbClr val="75DDFF"/>
              </a:gs>
              <a:gs pos="100000">
                <a:srgbClr val="09B1E9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4"/>
          <p:cNvSpPr/>
          <p:nvPr/>
        </p:nvSpPr>
        <p:spPr>
          <a:xfrm>
            <a:off x="6476588" y="-125"/>
            <a:ext cx="90600" cy="5143500"/>
          </a:xfrm>
          <a:prstGeom prst="rect">
            <a:avLst/>
          </a:prstGeom>
          <a:gradFill>
            <a:gsLst>
              <a:gs pos="0">
                <a:srgbClr val="C6F18D"/>
              </a:gs>
              <a:gs pos="100000">
                <a:srgbClr val="8AD824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4"/>
          <p:cNvSpPr/>
          <p:nvPr/>
        </p:nvSpPr>
        <p:spPr>
          <a:xfrm rot="10800000">
            <a:off x="6231175" y="-125"/>
            <a:ext cx="247800" cy="5143500"/>
          </a:xfrm>
          <a:prstGeom prst="rect">
            <a:avLst/>
          </a:prstGeom>
          <a:gradFill>
            <a:gsLst>
              <a:gs pos="0">
                <a:srgbClr val="1077D2"/>
              </a:gs>
              <a:gs pos="100000">
                <a:srgbClr val="093153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4"/>
          <p:cNvSpPr/>
          <p:nvPr/>
        </p:nvSpPr>
        <p:spPr>
          <a:xfrm rot="10800000">
            <a:off x="7182000" y="-125"/>
            <a:ext cx="1962000" cy="5143500"/>
          </a:xfrm>
          <a:prstGeom prst="rect">
            <a:avLst/>
          </a:prstGeom>
          <a:gradFill>
            <a:gsLst>
              <a:gs pos="0">
                <a:srgbClr val="364072"/>
              </a:gs>
              <a:gs pos="100000">
                <a:srgbClr val="0E0F18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body" idx="1"/>
          </p:nvPr>
        </p:nvSpPr>
        <p:spPr>
          <a:xfrm>
            <a:off x="985175" y="766700"/>
            <a:ext cx="4486200" cy="373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Font typeface="Droid Serif"/>
              <a:buChar char="➝"/>
              <a:defRPr sz="3000" i="1">
                <a:latin typeface="Droid Serif"/>
                <a:ea typeface="Droid Serif"/>
                <a:cs typeface="Droid Serif"/>
                <a:sym typeface="Droid Serif"/>
              </a:defRPr>
            </a:lvl1pPr>
            <a:lvl2pPr marL="914400" lvl="1" indent="-419100" rtl="0">
              <a:spcBef>
                <a:spcPts val="0"/>
              </a:spcBef>
              <a:spcAft>
                <a:spcPts val="0"/>
              </a:spcAft>
              <a:buSzPts val="3000"/>
              <a:buFont typeface="Droid Serif"/>
              <a:buChar char="⇾"/>
              <a:defRPr sz="3000" i="1">
                <a:latin typeface="Droid Serif"/>
                <a:ea typeface="Droid Serif"/>
                <a:cs typeface="Droid Serif"/>
                <a:sym typeface="Droid Serif"/>
              </a:defRPr>
            </a:lvl2pPr>
            <a:lvl3pPr marL="1371600" lvl="2" indent="-419100" rtl="0">
              <a:spcBef>
                <a:spcPts val="0"/>
              </a:spcBef>
              <a:spcAft>
                <a:spcPts val="0"/>
              </a:spcAft>
              <a:buSzPts val="3000"/>
              <a:buFont typeface="Droid Serif"/>
              <a:buChar char="￫"/>
              <a:defRPr sz="3000" i="1">
                <a:latin typeface="Droid Serif"/>
                <a:ea typeface="Droid Serif"/>
                <a:cs typeface="Droid Serif"/>
                <a:sym typeface="Droid Serif"/>
              </a:defRPr>
            </a:lvl3pPr>
            <a:lvl4pPr marL="1828800" lvl="3" indent="-419100" rtl="0">
              <a:spcBef>
                <a:spcPts val="0"/>
              </a:spcBef>
              <a:spcAft>
                <a:spcPts val="0"/>
              </a:spcAft>
              <a:buSzPts val="3000"/>
              <a:buFont typeface="Droid Serif"/>
              <a:buChar char="￫"/>
              <a:defRPr sz="3000" i="1">
                <a:latin typeface="Droid Serif"/>
                <a:ea typeface="Droid Serif"/>
                <a:cs typeface="Droid Serif"/>
                <a:sym typeface="Droid Serif"/>
              </a:defRPr>
            </a:lvl4pPr>
            <a:lvl5pPr marL="2286000" lvl="4" indent="-419100" rtl="0">
              <a:spcBef>
                <a:spcPts val="0"/>
              </a:spcBef>
              <a:spcAft>
                <a:spcPts val="0"/>
              </a:spcAft>
              <a:buSzPts val="3000"/>
              <a:buFont typeface="Droid Serif"/>
              <a:buChar char="￫"/>
              <a:defRPr sz="3000" i="1">
                <a:latin typeface="Droid Serif"/>
                <a:ea typeface="Droid Serif"/>
                <a:cs typeface="Droid Serif"/>
                <a:sym typeface="Droid Serif"/>
              </a:defRPr>
            </a:lvl5pPr>
            <a:lvl6pPr marL="2743200" lvl="5" indent="-419100" rtl="0">
              <a:spcBef>
                <a:spcPts val="0"/>
              </a:spcBef>
              <a:spcAft>
                <a:spcPts val="0"/>
              </a:spcAft>
              <a:buSzPts val="3000"/>
              <a:buFont typeface="Droid Serif"/>
              <a:buChar char="￫"/>
              <a:defRPr sz="3000" i="1">
                <a:latin typeface="Droid Serif"/>
                <a:ea typeface="Droid Serif"/>
                <a:cs typeface="Droid Serif"/>
                <a:sym typeface="Droid Serif"/>
              </a:defRPr>
            </a:lvl6pPr>
            <a:lvl7pPr marL="3200400" lvl="6" indent="-419100" rtl="0">
              <a:spcBef>
                <a:spcPts val="0"/>
              </a:spcBef>
              <a:spcAft>
                <a:spcPts val="0"/>
              </a:spcAft>
              <a:buSzPts val="3000"/>
              <a:buFont typeface="Droid Serif"/>
              <a:buChar char="￫"/>
              <a:defRPr sz="3000" i="1">
                <a:latin typeface="Droid Serif"/>
                <a:ea typeface="Droid Serif"/>
                <a:cs typeface="Droid Serif"/>
                <a:sym typeface="Droid Serif"/>
              </a:defRPr>
            </a:lvl7pPr>
            <a:lvl8pPr marL="3657600" lvl="7" indent="-419100" rtl="0">
              <a:spcBef>
                <a:spcPts val="0"/>
              </a:spcBef>
              <a:spcAft>
                <a:spcPts val="0"/>
              </a:spcAft>
              <a:buSzPts val="3000"/>
              <a:buFont typeface="Droid Serif"/>
              <a:buChar char="￫"/>
              <a:defRPr sz="3000" i="1">
                <a:latin typeface="Droid Serif"/>
                <a:ea typeface="Droid Serif"/>
                <a:cs typeface="Droid Serif"/>
                <a:sym typeface="Droid Serif"/>
              </a:defRPr>
            </a:lvl8pPr>
            <a:lvl9pPr marL="4114800" lvl="8" indent="-419100">
              <a:spcBef>
                <a:spcPts val="0"/>
              </a:spcBef>
              <a:spcAft>
                <a:spcPts val="0"/>
              </a:spcAft>
              <a:buSzPts val="3000"/>
              <a:buFont typeface="Droid Serif"/>
              <a:buChar char="￫"/>
              <a:defRPr sz="3000" i="1">
                <a:latin typeface="Droid Serif"/>
                <a:ea typeface="Droid Serif"/>
                <a:cs typeface="Droid Serif"/>
                <a:sym typeface="Droid Serif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/>
          <p:nvPr/>
        </p:nvSpPr>
        <p:spPr>
          <a:xfrm>
            <a:off x="0" y="785283"/>
            <a:ext cx="6591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rgbClr val="FFFFFF"/>
                </a:solidFill>
                <a:latin typeface="Pontano Sans"/>
                <a:ea typeface="Pontano Sans"/>
                <a:cs typeface="Pontano Sans"/>
                <a:sym typeface="Pontano Sans"/>
              </a:rPr>
              <a:t>“</a:t>
            </a:r>
            <a:endParaRPr sz="7200" b="1">
              <a:solidFill>
                <a:srgbClr val="FFFFFF"/>
              </a:solidFill>
              <a:latin typeface="Pontano Sans"/>
              <a:ea typeface="Pontano Sans"/>
              <a:cs typeface="Pontano Sans"/>
              <a:sym typeface="Pontano Sans"/>
            </a:endParaRPr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>
          <a:xfrm>
            <a:off x="56062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latin typeface="Droid Serif"/>
                <a:ea typeface="Droid Serif"/>
                <a:cs typeface="Droid Serif"/>
                <a:sym typeface="Droid Serif"/>
              </a:defRPr>
            </a:lvl1pPr>
            <a:lvl2pPr lvl="1">
              <a:buNone/>
              <a:defRPr>
                <a:latin typeface="Droid Serif"/>
                <a:ea typeface="Droid Serif"/>
                <a:cs typeface="Droid Serif"/>
                <a:sym typeface="Droid Serif"/>
              </a:defRPr>
            </a:lvl2pPr>
            <a:lvl3pPr lvl="2">
              <a:buNone/>
              <a:defRPr>
                <a:latin typeface="Droid Serif"/>
                <a:ea typeface="Droid Serif"/>
                <a:cs typeface="Droid Serif"/>
                <a:sym typeface="Droid Serif"/>
              </a:defRPr>
            </a:lvl3pPr>
            <a:lvl4pPr lvl="3">
              <a:buNone/>
              <a:defRPr>
                <a:latin typeface="Droid Serif"/>
                <a:ea typeface="Droid Serif"/>
                <a:cs typeface="Droid Serif"/>
                <a:sym typeface="Droid Serif"/>
              </a:defRPr>
            </a:lvl4pPr>
            <a:lvl5pPr lvl="4">
              <a:buNone/>
              <a:defRPr>
                <a:latin typeface="Droid Serif"/>
                <a:ea typeface="Droid Serif"/>
                <a:cs typeface="Droid Serif"/>
                <a:sym typeface="Droid Serif"/>
              </a:defRPr>
            </a:lvl5pPr>
            <a:lvl6pPr lvl="5">
              <a:buNone/>
              <a:defRPr>
                <a:latin typeface="Droid Serif"/>
                <a:ea typeface="Droid Serif"/>
                <a:cs typeface="Droid Serif"/>
                <a:sym typeface="Droid Serif"/>
              </a:defRPr>
            </a:lvl6pPr>
            <a:lvl7pPr lvl="6">
              <a:buNone/>
              <a:defRPr>
                <a:latin typeface="Droid Serif"/>
                <a:ea typeface="Droid Serif"/>
                <a:cs typeface="Droid Serif"/>
                <a:sym typeface="Droid Serif"/>
              </a:defRPr>
            </a:lvl7pPr>
            <a:lvl8pPr lvl="7">
              <a:buNone/>
              <a:defRPr>
                <a:latin typeface="Droid Serif"/>
                <a:ea typeface="Droid Serif"/>
                <a:cs typeface="Droid Serif"/>
                <a:sym typeface="Droid Serif"/>
              </a:defRPr>
            </a:lvl8pPr>
            <a:lvl9pPr lvl="8">
              <a:buNone/>
              <a:defRPr>
                <a:latin typeface="Droid Serif"/>
                <a:ea typeface="Droid Serif"/>
                <a:cs typeface="Droid Serif"/>
                <a:sym typeface="Droid Serif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1"/>
          <p:cNvSpPr/>
          <p:nvPr/>
        </p:nvSpPr>
        <p:spPr>
          <a:xfrm>
            <a:off x="8697912" y="-125"/>
            <a:ext cx="446100" cy="5143500"/>
          </a:xfrm>
          <a:prstGeom prst="rect">
            <a:avLst/>
          </a:prstGeom>
          <a:gradFill>
            <a:gsLst>
              <a:gs pos="0">
                <a:srgbClr val="3177EE"/>
              </a:gs>
              <a:gs pos="100000">
                <a:srgbClr val="113D8A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1"/>
          <p:cNvSpPr/>
          <p:nvPr/>
        </p:nvSpPr>
        <p:spPr>
          <a:xfrm rot="10800000">
            <a:off x="8520297" y="0"/>
            <a:ext cx="184200" cy="5143500"/>
          </a:xfrm>
          <a:prstGeom prst="rect">
            <a:avLst/>
          </a:prstGeom>
          <a:gradFill>
            <a:gsLst>
              <a:gs pos="0">
                <a:srgbClr val="75DDFF"/>
              </a:gs>
              <a:gs pos="100000">
                <a:srgbClr val="09B1E9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1"/>
          <p:cNvSpPr/>
          <p:nvPr/>
        </p:nvSpPr>
        <p:spPr>
          <a:xfrm>
            <a:off x="8436113" y="-125"/>
            <a:ext cx="90600" cy="5143500"/>
          </a:xfrm>
          <a:prstGeom prst="rect">
            <a:avLst/>
          </a:prstGeom>
          <a:gradFill>
            <a:gsLst>
              <a:gs pos="0">
                <a:srgbClr val="C6F18D"/>
              </a:gs>
              <a:gs pos="100000">
                <a:srgbClr val="8AD824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1"/>
          <p:cNvSpPr/>
          <p:nvPr/>
        </p:nvSpPr>
        <p:spPr>
          <a:xfrm rot="10800000">
            <a:off x="8190700" y="-125"/>
            <a:ext cx="247800" cy="5143500"/>
          </a:xfrm>
          <a:prstGeom prst="rect">
            <a:avLst/>
          </a:prstGeom>
          <a:gradFill>
            <a:gsLst>
              <a:gs pos="0">
                <a:srgbClr val="1077D2"/>
              </a:gs>
              <a:gs pos="100000">
                <a:srgbClr val="093153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1"/>
          <p:cNvSpPr txBox="1">
            <a:spLocks noGrp="1"/>
          </p:cNvSpPr>
          <p:nvPr>
            <p:ph type="sldNum" idx="12"/>
          </p:nvPr>
        </p:nvSpPr>
        <p:spPr>
          <a:xfrm>
            <a:off x="7565809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dark">
  <p:cSld name="BLANK_1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2"/>
          <p:cNvSpPr/>
          <p:nvPr/>
        </p:nvSpPr>
        <p:spPr>
          <a:xfrm rot="10800000">
            <a:off x="-7161" y="0"/>
            <a:ext cx="9144000" cy="5143500"/>
          </a:xfrm>
          <a:prstGeom prst="rect">
            <a:avLst/>
          </a:prstGeom>
          <a:gradFill>
            <a:gsLst>
              <a:gs pos="0">
                <a:srgbClr val="364072"/>
              </a:gs>
              <a:gs pos="100000">
                <a:srgbClr val="0E0F18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2"/>
          <p:cNvSpPr/>
          <p:nvPr/>
        </p:nvSpPr>
        <p:spPr>
          <a:xfrm>
            <a:off x="8697912" y="-125"/>
            <a:ext cx="446100" cy="5143500"/>
          </a:xfrm>
          <a:prstGeom prst="rect">
            <a:avLst/>
          </a:prstGeom>
          <a:gradFill>
            <a:gsLst>
              <a:gs pos="0">
                <a:srgbClr val="3177EE"/>
              </a:gs>
              <a:gs pos="100000">
                <a:srgbClr val="113D8A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2"/>
          <p:cNvSpPr/>
          <p:nvPr/>
        </p:nvSpPr>
        <p:spPr>
          <a:xfrm rot="10800000">
            <a:off x="8520297" y="0"/>
            <a:ext cx="184200" cy="5143500"/>
          </a:xfrm>
          <a:prstGeom prst="rect">
            <a:avLst/>
          </a:prstGeom>
          <a:gradFill>
            <a:gsLst>
              <a:gs pos="0">
                <a:srgbClr val="75DDFF"/>
              </a:gs>
              <a:gs pos="100000">
                <a:srgbClr val="09B1E9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2"/>
          <p:cNvSpPr/>
          <p:nvPr/>
        </p:nvSpPr>
        <p:spPr>
          <a:xfrm>
            <a:off x="8436113" y="-125"/>
            <a:ext cx="90600" cy="5143500"/>
          </a:xfrm>
          <a:prstGeom prst="rect">
            <a:avLst/>
          </a:prstGeom>
          <a:gradFill>
            <a:gsLst>
              <a:gs pos="0">
                <a:srgbClr val="C6F18D"/>
              </a:gs>
              <a:gs pos="100000">
                <a:srgbClr val="8AD824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2"/>
          <p:cNvSpPr/>
          <p:nvPr/>
        </p:nvSpPr>
        <p:spPr>
          <a:xfrm rot="10800000">
            <a:off x="8190700" y="-125"/>
            <a:ext cx="247800" cy="5143500"/>
          </a:xfrm>
          <a:prstGeom prst="rect">
            <a:avLst/>
          </a:prstGeom>
          <a:gradFill>
            <a:gsLst>
              <a:gs pos="0">
                <a:srgbClr val="1077D2"/>
              </a:gs>
              <a:gs pos="100000">
                <a:srgbClr val="093153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xfrm>
            <a:off x="7565809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63300"/>
            <a:ext cx="5301300" cy="72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62D5A"/>
              </a:buClr>
              <a:buSzPts val="2400"/>
              <a:buFont typeface="Droid Serif"/>
              <a:buNone/>
              <a:defRPr sz="2400" b="1">
                <a:solidFill>
                  <a:srgbClr val="162D5A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162D5A"/>
              </a:buClr>
              <a:buSzPts val="2400"/>
              <a:buFont typeface="Droid Serif"/>
              <a:buNone/>
              <a:defRPr sz="2400" b="1">
                <a:solidFill>
                  <a:srgbClr val="162D5A"/>
                </a:solidFill>
                <a:latin typeface="Droid Serif"/>
                <a:ea typeface="Droid Serif"/>
                <a:cs typeface="Droid Serif"/>
                <a:sym typeface="Droid Serif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162D5A"/>
              </a:buClr>
              <a:buSzPts val="2400"/>
              <a:buFont typeface="Droid Serif"/>
              <a:buNone/>
              <a:defRPr sz="2400" b="1">
                <a:solidFill>
                  <a:srgbClr val="162D5A"/>
                </a:solidFill>
                <a:latin typeface="Droid Serif"/>
                <a:ea typeface="Droid Serif"/>
                <a:cs typeface="Droid Serif"/>
                <a:sym typeface="Droid Serif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162D5A"/>
              </a:buClr>
              <a:buSzPts val="2400"/>
              <a:buFont typeface="Droid Serif"/>
              <a:buNone/>
              <a:defRPr sz="2400" b="1">
                <a:solidFill>
                  <a:srgbClr val="162D5A"/>
                </a:solidFill>
                <a:latin typeface="Droid Serif"/>
                <a:ea typeface="Droid Serif"/>
                <a:cs typeface="Droid Serif"/>
                <a:sym typeface="Droid Serif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162D5A"/>
              </a:buClr>
              <a:buSzPts val="2400"/>
              <a:buFont typeface="Droid Serif"/>
              <a:buNone/>
              <a:defRPr sz="2400" b="1">
                <a:solidFill>
                  <a:srgbClr val="162D5A"/>
                </a:solidFill>
                <a:latin typeface="Droid Serif"/>
                <a:ea typeface="Droid Serif"/>
                <a:cs typeface="Droid Serif"/>
                <a:sym typeface="Droid Serif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162D5A"/>
              </a:buClr>
              <a:buSzPts val="2400"/>
              <a:buFont typeface="Droid Serif"/>
              <a:buNone/>
              <a:defRPr sz="2400" b="1">
                <a:solidFill>
                  <a:srgbClr val="162D5A"/>
                </a:solidFill>
                <a:latin typeface="Droid Serif"/>
                <a:ea typeface="Droid Serif"/>
                <a:cs typeface="Droid Serif"/>
                <a:sym typeface="Droid Serif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162D5A"/>
              </a:buClr>
              <a:buSzPts val="2400"/>
              <a:buFont typeface="Droid Serif"/>
              <a:buNone/>
              <a:defRPr sz="2400" b="1">
                <a:solidFill>
                  <a:srgbClr val="162D5A"/>
                </a:solidFill>
                <a:latin typeface="Droid Serif"/>
                <a:ea typeface="Droid Serif"/>
                <a:cs typeface="Droid Serif"/>
                <a:sym typeface="Droid Serif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162D5A"/>
              </a:buClr>
              <a:buSzPts val="2400"/>
              <a:buFont typeface="Droid Serif"/>
              <a:buNone/>
              <a:defRPr sz="2400" b="1">
                <a:solidFill>
                  <a:srgbClr val="162D5A"/>
                </a:solidFill>
                <a:latin typeface="Droid Serif"/>
                <a:ea typeface="Droid Serif"/>
                <a:cs typeface="Droid Serif"/>
                <a:sym typeface="Droid Serif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162D5A"/>
              </a:buClr>
              <a:buSzPts val="2400"/>
              <a:buFont typeface="Droid Serif"/>
              <a:buNone/>
              <a:defRPr sz="2400" b="1">
                <a:solidFill>
                  <a:srgbClr val="162D5A"/>
                </a:solidFill>
                <a:latin typeface="Droid Serif"/>
                <a:ea typeface="Droid Serif"/>
                <a:cs typeface="Droid Serif"/>
                <a:sym typeface="Droid Serif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06944"/>
            <a:ext cx="5301300" cy="316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33CCFF"/>
              </a:buClr>
              <a:buSzPts val="1800"/>
              <a:buFont typeface="Pontano Sans"/>
              <a:buChar char="➝"/>
              <a:defRPr sz="1800">
                <a:solidFill>
                  <a:srgbClr val="162D5A"/>
                </a:solidFill>
                <a:latin typeface="Pontano Sans"/>
                <a:ea typeface="Pontano Sans"/>
                <a:cs typeface="Pontano Sans"/>
                <a:sym typeface="Pontano Sans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Font typeface="Pontano Sans"/>
              <a:buChar char="⇾"/>
              <a:defRPr sz="1800">
                <a:solidFill>
                  <a:srgbClr val="162D5A"/>
                </a:solidFill>
                <a:latin typeface="Pontano Sans"/>
                <a:ea typeface="Pontano Sans"/>
                <a:cs typeface="Pontano Sans"/>
                <a:sym typeface="Pontano Sans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Font typeface="Pontano Sans"/>
              <a:buChar char="￫"/>
              <a:defRPr sz="1800">
                <a:solidFill>
                  <a:srgbClr val="162D5A"/>
                </a:solidFill>
                <a:latin typeface="Pontano Sans"/>
                <a:ea typeface="Pontano Sans"/>
                <a:cs typeface="Pontano Sans"/>
                <a:sym typeface="Pontano San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Font typeface="Pontano Sans"/>
              <a:buChar char="￫"/>
              <a:defRPr sz="1800">
                <a:solidFill>
                  <a:srgbClr val="162D5A"/>
                </a:solidFill>
                <a:latin typeface="Pontano Sans"/>
                <a:ea typeface="Pontano Sans"/>
                <a:cs typeface="Pontano Sans"/>
                <a:sym typeface="Pontano San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Font typeface="Pontano Sans"/>
              <a:buChar char="￫"/>
              <a:defRPr sz="1800">
                <a:solidFill>
                  <a:srgbClr val="162D5A"/>
                </a:solidFill>
                <a:latin typeface="Pontano Sans"/>
                <a:ea typeface="Pontano Sans"/>
                <a:cs typeface="Pontano Sans"/>
                <a:sym typeface="Pontano San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Font typeface="Pontano Sans"/>
              <a:buChar char="￫"/>
              <a:defRPr sz="1800">
                <a:solidFill>
                  <a:srgbClr val="162D5A"/>
                </a:solidFill>
                <a:latin typeface="Pontano Sans"/>
                <a:ea typeface="Pontano Sans"/>
                <a:cs typeface="Pontano Sans"/>
                <a:sym typeface="Pontano San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Font typeface="Pontano Sans"/>
              <a:buChar char="￫"/>
              <a:defRPr sz="1800">
                <a:solidFill>
                  <a:srgbClr val="162D5A"/>
                </a:solidFill>
                <a:latin typeface="Pontano Sans"/>
                <a:ea typeface="Pontano Sans"/>
                <a:cs typeface="Pontano Sans"/>
                <a:sym typeface="Pontano San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Font typeface="Pontano Sans"/>
              <a:buChar char="￫"/>
              <a:defRPr sz="1800">
                <a:solidFill>
                  <a:srgbClr val="162D5A"/>
                </a:solidFill>
                <a:latin typeface="Pontano Sans"/>
                <a:ea typeface="Pontano Sans"/>
                <a:cs typeface="Pontano Sans"/>
                <a:sym typeface="Pontano San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ts val="1800"/>
              <a:buFont typeface="Pontano Sans"/>
              <a:buChar char="￫"/>
              <a:defRPr sz="1800">
                <a:solidFill>
                  <a:srgbClr val="162D5A"/>
                </a:solidFill>
                <a:latin typeface="Pontano Sans"/>
                <a:ea typeface="Pontano Sans"/>
                <a:cs typeface="Pontano Sans"/>
                <a:sym typeface="Pontano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56062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>
                <a:solidFill>
                  <a:srgbClr val="33CCFF"/>
                </a:solidFill>
                <a:latin typeface="Pontano Sans"/>
                <a:ea typeface="Pontano Sans"/>
                <a:cs typeface="Pontano Sans"/>
                <a:sym typeface="Pontano Sans"/>
              </a:defRPr>
            </a:lvl1pPr>
            <a:lvl2pPr lvl="1" algn="r">
              <a:buNone/>
              <a:defRPr sz="1200">
                <a:solidFill>
                  <a:srgbClr val="33CCFF"/>
                </a:solidFill>
                <a:latin typeface="Pontano Sans"/>
                <a:ea typeface="Pontano Sans"/>
                <a:cs typeface="Pontano Sans"/>
                <a:sym typeface="Pontano Sans"/>
              </a:defRPr>
            </a:lvl2pPr>
            <a:lvl3pPr lvl="2" algn="r">
              <a:buNone/>
              <a:defRPr sz="1200">
                <a:solidFill>
                  <a:srgbClr val="33CCFF"/>
                </a:solidFill>
                <a:latin typeface="Pontano Sans"/>
                <a:ea typeface="Pontano Sans"/>
                <a:cs typeface="Pontano Sans"/>
                <a:sym typeface="Pontano Sans"/>
              </a:defRPr>
            </a:lvl3pPr>
            <a:lvl4pPr lvl="3" algn="r">
              <a:buNone/>
              <a:defRPr sz="1200">
                <a:solidFill>
                  <a:srgbClr val="33CCFF"/>
                </a:solidFill>
                <a:latin typeface="Pontano Sans"/>
                <a:ea typeface="Pontano Sans"/>
                <a:cs typeface="Pontano Sans"/>
                <a:sym typeface="Pontano Sans"/>
              </a:defRPr>
            </a:lvl4pPr>
            <a:lvl5pPr lvl="4" algn="r">
              <a:buNone/>
              <a:defRPr sz="1200">
                <a:solidFill>
                  <a:srgbClr val="33CCFF"/>
                </a:solidFill>
                <a:latin typeface="Pontano Sans"/>
                <a:ea typeface="Pontano Sans"/>
                <a:cs typeface="Pontano Sans"/>
                <a:sym typeface="Pontano Sans"/>
              </a:defRPr>
            </a:lvl5pPr>
            <a:lvl6pPr lvl="5" algn="r">
              <a:buNone/>
              <a:defRPr sz="1200">
                <a:solidFill>
                  <a:srgbClr val="33CCFF"/>
                </a:solidFill>
                <a:latin typeface="Pontano Sans"/>
                <a:ea typeface="Pontano Sans"/>
                <a:cs typeface="Pontano Sans"/>
                <a:sym typeface="Pontano Sans"/>
              </a:defRPr>
            </a:lvl6pPr>
            <a:lvl7pPr lvl="6" algn="r">
              <a:buNone/>
              <a:defRPr sz="1200">
                <a:solidFill>
                  <a:srgbClr val="33CCFF"/>
                </a:solidFill>
                <a:latin typeface="Pontano Sans"/>
                <a:ea typeface="Pontano Sans"/>
                <a:cs typeface="Pontano Sans"/>
                <a:sym typeface="Pontano Sans"/>
              </a:defRPr>
            </a:lvl7pPr>
            <a:lvl8pPr lvl="7" algn="r">
              <a:buNone/>
              <a:defRPr sz="1200">
                <a:solidFill>
                  <a:srgbClr val="33CCFF"/>
                </a:solidFill>
                <a:latin typeface="Pontano Sans"/>
                <a:ea typeface="Pontano Sans"/>
                <a:cs typeface="Pontano Sans"/>
                <a:sym typeface="Pontano Sans"/>
              </a:defRPr>
            </a:lvl8pPr>
            <a:lvl9pPr lvl="8" algn="r">
              <a:buNone/>
              <a:defRPr sz="1200">
                <a:solidFill>
                  <a:srgbClr val="33CCFF"/>
                </a:solidFill>
                <a:latin typeface="Pontano Sans"/>
                <a:ea typeface="Pontano Sans"/>
                <a:cs typeface="Pontano Sans"/>
                <a:sym typeface="Pontan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7" r:id="rId3"/>
    <p:sldLayoutId id="2147483658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puzzle.com/media/5bd92516442c6f40675080b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dpuzzle.com/media/5bd92516442c6f40675080b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dpuzzle.com/media/5bd8c058b9e1094073df793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3"/>
          <p:cNvSpPr txBox="1">
            <a:spLocks noGrp="1"/>
          </p:cNvSpPr>
          <p:nvPr>
            <p:ph type="ctrTitle"/>
          </p:nvPr>
        </p:nvSpPr>
        <p:spPr>
          <a:xfrm>
            <a:off x="4181580" y="2486345"/>
            <a:ext cx="4715838" cy="209338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 dirty="0" smtClean="0"/>
              <a:t>Science Starter</a:t>
            </a:r>
            <a:br>
              <a:rPr lang="en" u="sng" dirty="0" smtClean="0"/>
            </a:br>
            <a:r>
              <a:rPr lang="en" sz="2400" b="0" i="1" dirty="0" smtClean="0"/>
              <a:t>1.  Complete Learning Target &amp; Success Criteria</a:t>
            </a:r>
            <a:br>
              <a:rPr lang="en" sz="2400" b="0" i="1" dirty="0" smtClean="0"/>
            </a:br>
            <a:r>
              <a:rPr lang="en" sz="2400" b="0" i="1" dirty="0" smtClean="0"/>
              <a:t/>
            </a:r>
            <a:br>
              <a:rPr lang="en" sz="2400" b="0" i="1" dirty="0" smtClean="0"/>
            </a:br>
            <a:r>
              <a:rPr lang="en" sz="2400" b="0" i="1" dirty="0" smtClean="0"/>
              <a:t>2.  Question of the day…What was your favorite candy that you received from trick or treating last night?</a:t>
            </a:r>
            <a:br>
              <a:rPr lang="en" sz="2400" b="0" i="1" dirty="0" smtClean="0"/>
            </a:br>
            <a:r>
              <a:rPr lang="en" sz="2400" b="0" i="1" dirty="0" smtClean="0"/>
              <a:t/>
            </a:r>
            <a:br>
              <a:rPr lang="en" sz="2400" b="0" i="1" dirty="0" smtClean="0"/>
            </a:br>
            <a:endParaRPr sz="2400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462337" y="51373"/>
            <a:ext cx="2496620" cy="308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Thursday November 1, 2018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580" y="123291"/>
            <a:ext cx="4715838" cy="10479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100" y="460278"/>
            <a:ext cx="3411020" cy="9541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u="sng" dirty="0" smtClean="0"/>
              <a:t>Agenda:</a:t>
            </a:r>
          </a:p>
          <a:p>
            <a:r>
              <a:rPr lang="en-US" dirty="0" smtClean="0"/>
              <a:t>11/9—Vocabulary Quiz </a:t>
            </a:r>
          </a:p>
          <a:p>
            <a:r>
              <a:rPr lang="en-US" dirty="0" smtClean="0"/>
              <a:t>Succession and Watershed</a:t>
            </a:r>
          </a:p>
          <a:p>
            <a:r>
              <a:rPr lang="en-US" dirty="0" smtClean="0"/>
              <a:t>11/13—Unit 3 Part 2 DCA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3839" y="1592496"/>
            <a:ext cx="328773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Learning Target:</a:t>
            </a:r>
          </a:p>
          <a:p>
            <a:pPr algn="ctr"/>
            <a:r>
              <a:rPr lang="en-US" sz="2000" i="1" dirty="0" smtClean="0"/>
              <a:t>I will learn the sequence of events that occur in primary &amp; secondary succession.</a:t>
            </a:r>
          </a:p>
          <a:p>
            <a:pPr algn="ctr"/>
            <a:endParaRPr lang="en-US" sz="2000" i="1" dirty="0"/>
          </a:p>
          <a:p>
            <a:pPr algn="ctr"/>
            <a:r>
              <a:rPr lang="en-US" sz="2000" b="1" u="sng" dirty="0" smtClean="0"/>
              <a:t>Success Criteria:</a:t>
            </a:r>
          </a:p>
          <a:p>
            <a:pPr algn="ctr"/>
            <a:r>
              <a:rPr lang="en-US" sz="2000" i="1" dirty="0" smtClean="0"/>
              <a:t>I will be able to sequence the events in primary succession and secondary succession.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7"/>
          <p:cNvSpPr txBox="1">
            <a:spLocks noGrp="1"/>
          </p:cNvSpPr>
          <p:nvPr>
            <p:ph type="body" idx="1"/>
          </p:nvPr>
        </p:nvSpPr>
        <p:spPr>
          <a:xfrm>
            <a:off x="133564" y="1475618"/>
            <a:ext cx="5887092" cy="37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 smtClean="0"/>
              <a:t>Good Things</a:t>
            </a:r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 smtClean="0"/>
              <a:t>Rater ?</a:t>
            </a:r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 smtClean="0"/>
              <a:t>Pg. 21—Ecological Succession Notes</a:t>
            </a:r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 smtClean="0">
                <a:hlinkClick r:id="rId3"/>
              </a:rPr>
              <a:t>Video—Climax Community</a:t>
            </a:r>
            <a:endParaRPr lang="en-US" sz="2400" dirty="0" smtClean="0"/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 smtClean="0"/>
              <a:t>Textbook reading—pgs. 342-351</a:t>
            </a:r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n-US" sz="2400" dirty="0"/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 smtClean="0"/>
              <a:t>Launch--Do the right thing even when no one is looking</a:t>
            </a:r>
            <a:endParaRPr sz="2400" dirty="0"/>
          </a:p>
        </p:txBody>
      </p:sp>
      <p:sp>
        <p:nvSpPr>
          <p:cNvPr id="144" name="Google Shape;144;p17"/>
          <p:cNvSpPr txBox="1">
            <a:spLocks noGrp="1"/>
          </p:cNvSpPr>
          <p:nvPr>
            <p:ph type="sldNum" idx="12"/>
          </p:nvPr>
        </p:nvSpPr>
        <p:spPr>
          <a:xfrm>
            <a:off x="56062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364" y="766700"/>
            <a:ext cx="2471148" cy="3667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166" y="154102"/>
            <a:ext cx="3810000" cy="12329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5"/>
          <p:cNvSpPr txBox="1">
            <a:spLocks noGrp="1"/>
          </p:cNvSpPr>
          <p:nvPr>
            <p:ph type="sldNum" idx="12"/>
          </p:nvPr>
        </p:nvSpPr>
        <p:spPr>
          <a:xfrm>
            <a:off x="7565809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6038"/>
            <a:ext cx="9000162" cy="49276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922" y="51372"/>
            <a:ext cx="1263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Pg. 21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2671281" y="791111"/>
            <a:ext cx="60412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Series of events by which life comes back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649023" y="1241460"/>
            <a:ext cx="60412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Occurs when you have bare rock or no soil left.  Ex. volcano or new island “</a:t>
            </a:r>
            <a:r>
              <a:rPr lang="en-US" sz="1600" dirty="0" err="1" smtClean="0"/>
              <a:t>Surtsey</a:t>
            </a:r>
            <a:r>
              <a:rPr lang="en-US" sz="1600" dirty="0" smtClean="0"/>
              <a:t>”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2823681" y="1816812"/>
            <a:ext cx="60412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Occurs when you have a disturbance &amp; soil remains.  Ex.  wildfire, tornado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606213" y="2328807"/>
            <a:ext cx="60412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Disturbances:  wildfire, tornado, human disturbances, tsunami, flood, hurricane, volcano, earthquake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2758613" y="2892171"/>
            <a:ext cx="60412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Comes into an area after a disturbance.  (It is a pioneer or first species in an area to start succession.)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2633613" y="3424712"/>
            <a:ext cx="60412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Happens after succession and the ecosystem is not changing and is STABLE!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2674710" y="3948694"/>
            <a:ext cx="6041204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Primary Successions start with—bare rock</a:t>
            </a:r>
            <a:r>
              <a:rPr lang="en-US" sz="1000" dirty="0" smtClean="0"/>
              <a:t>, </a:t>
            </a:r>
            <a:r>
              <a:rPr lang="en-US" sz="900" dirty="0" smtClean="0"/>
              <a:t>mosses, grasses, weeds, shrubs,</a:t>
            </a:r>
          </a:p>
          <a:p>
            <a:pPr algn="ctr"/>
            <a:r>
              <a:rPr lang="en-US" sz="900" dirty="0" smtClean="0"/>
              <a:t> woody pioneers, fast growing trees, climax forest</a:t>
            </a:r>
          </a:p>
          <a:p>
            <a:pPr algn="ctr"/>
            <a:r>
              <a:rPr lang="en-US" sz="900" dirty="0" smtClean="0"/>
              <a:t>Secondary </a:t>
            </a:r>
            <a:r>
              <a:rPr lang="en-US" sz="900" dirty="0"/>
              <a:t>Successions start </a:t>
            </a:r>
            <a:r>
              <a:rPr lang="en-US" sz="900" dirty="0" smtClean="0"/>
              <a:t>with— </a:t>
            </a:r>
            <a:r>
              <a:rPr lang="en-US" sz="900" dirty="0"/>
              <a:t>mosses, grasses, weeds, shrubs, woody pioneers</a:t>
            </a:r>
            <a:r>
              <a:rPr lang="en-US" sz="900" dirty="0" smtClean="0"/>
              <a:t>,</a:t>
            </a:r>
          </a:p>
          <a:p>
            <a:pPr algn="ctr"/>
            <a:r>
              <a:rPr lang="en-US" sz="900" dirty="0" smtClean="0"/>
              <a:t> </a:t>
            </a:r>
            <a:r>
              <a:rPr lang="en-US" sz="900" dirty="0"/>
              <a:t>fast growing trees, climax </a:t>
            </a:r>
            <a:r>
              <a:rPr lang="en-US" sz="900" dirty="0" smtClean="0"/>
              <a:t>forest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2714095" y="4522331"/>
            <a:ext cx="6041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Primary Succession—no animals present to begin</a:t>
            </a:r>
          </a:p>
          <a:p>
            <a:pPr algn="ctr"/>
            <a:r>
              <a:rPr lang="en-US" sz="1200" dirty="0" smtClean="0"/>
              <a:t>Secondary Succession—plants destroyed and animals that survive move to another area to find shelter, food, water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7"/>
          <p:cNvSpPr txBox="1">
            <a:spLocks noGrp="1"/>
          </p:cNvSpPr>
          <p:nvPr>
            <p:ph type="ctrTitle" idx="4294967295"/>
          </p:nvPr>
        </p:nvSpPr>
        <p:spPr>
          <a:xfrm>
            <a:off x="133567" y="118585"/>
            <a:ext cx="5558319" cy="5595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>
              <a:spcBef>
                <a:spcPts val="600"/>
              </a:spcBef>
            </a:pPr>
            <a:r>
              <a:rPr lang="en-US" sz="3200" dirty="0">
                <a:hlinkClick r:id="rId3"/>
              </a:rPr>
              <a:t>Video—Climax Community</a:t>
            </a:r>
            <a:endParaRPr lang="en-US" sz="3200" dirty="0"/>
          </a:p>
        </p:txBody>
      </p:sp>
      <p:sp>
        <p:nvSpPr>
          <p:cNvPr id="248" name="Google Shape;248;p27"/>
          <p:cNvSpPr txBox="1">
            <a:spLocks noGrp="1"/>
          </p:cNvSpPr>
          <p:nvPr>
            <p:ph type="subTitle" idx="4294967295"/>
          </p:nvPr>
        </p:nvSpPr>
        <p:spPr>
          <a:xfrm>
            <a:off x="133567" y="1777433"/>
            <a:ext cx="8527548" cy="30237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Pg. 343– Turn and talk with your shoulder partner</a:t>
            </a:r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Pg. 344—How land ecosystems change</a:t>
            </a:r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Pg. 345—Primary Succession</a:t>
            </a:r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Pg. 346—Secondary Succession</a:t>
            </a:r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Pg. </a:t>
            </a:r>
            <a:r>
              <a:rPr lang="en-US" sz="2800" dirty="0" smtClean="0">
                <a:solidFill>
                  <a:schemeClr val="tx1"/>
                </a:solidFill>
              </a:rPr>
              <a:t>347—How Freshwater Ecosystems Change</a:t>
            </a:r>
            <a:endParaRPr sz="2800" dirty="0">
              <a:solidFill>
                <a:schemeClr val="tx1"/>
              </a:solidFill>
            </a:endParaRPr>
          </a:p>
        </p:txBody>
      </p:sp>
      <p:sp>
        <p:nvSpPr>
          <p:cNvPr id="249" name="Google Shape;249;p27"/>
          <p:cNvSpPr txBox="1">
            <a:spLocks noGrp="1"/>
          </p:cNvSpPr>
          <p:nvPr>
            <p:ph type="sldNum" idx="12"/>
          </p:nvPr>
        </p:nvSpPr>
        <p:spPr>
          <a:xfrm>
            <a:off x="7565809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737" y="118585"/>
            <a:ext cx="2969232" cy="9807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5352" y="766700"/>
            <a:ext cx="5424755" cy="3730800"/>
          </a:xfrm>
        </p:spPr>
        <p:txBody>
          <a:bodyPr/>
          <a:lstStyle/>
          <a:p>
            <a:r>
              <a:rPr lang="en-US" sz="6000" dirty="0" smtClean="0"/>
              <a:t>Do the right thing even when no one is looking!!!</a:t>
            </a:r>
            <a:endParaRPr lang="en-US" sz="6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75538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3"/>
          <p:cNvSpPr txBox="1">
            <a:spLocks noGrp="1"/>
          </p:cNvSpPr>
          <p:nvPr>
            <p:ph type="ctrTitle"/>
          </p:nvPr>
        </p:nvSpPr>
        <p:spPr>
          <a:xfrm>
            <a:off x="3667875" y="51371"/>
            <a:ext cx="5383658" cy="152057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 dirty="0" smtClean="0">
                <a:solidFill>
                  <a:schemeClr val="tx1"/>
                </a:solidFill>
              </a:rPr>
              <a:t>Science Starter</a:t>
            </a:r>
            <a:r>
              <a:rPr lang="en" sz="2800" u="sng" dirty="0" smtClean="0">
                <a:solidFill>
                  <a:schemeClr val="tx1"/>
                </a:solidFill>
              </a:rPr>
              <a:t/>
            </a:r>
            <a:br>
              <a:rPr lang="en" sz="2800" u="sng" dirty="0" smtClean="0">
                <a:solidFill>
                  <a:schemeClr val="tx1"/>
                </a:solidFill>
              </a:rPr>
            </a:br>
            <a:r>
              <a:rPr lang="en" sz="1800" b="0" i="1" dirty="0" smtClean="0">
                <a:solidFill>
                  <a:schemeClr val="tx1"/>
                </a:solidFill>
              </a:rPr>
              <a:t>1.  Complete Learning Target &amp; Success Criteria</a:t>
            </a:r>
            <a:br>
              <a:rPr lang="en" sz="1800" b="0" i="1" dirty="0" smtClean="0">
                <a:solidFill>
                  <a:schemeClr val="tx1"/>
                </a:solidFill>
              </a:rPr>
            </a:br>
            <a:r>
              <a:rPr lang="en" sz="1800" b="0" i="1" dirty="0" smtClean="0">
                <a:solidFill>
                  <a:schemeClr val="tx1"/>
                </a:solidFill>
              </a:rPr>
              <a:t/>
            </a:r>
            <a:br>
              <a:rPr lang="en" sz="1800" b="0" i="1" dirty="0" smtClean="0">
                <a:solidFill>
                  <a:schemeClr val="tx1"/>
                </a:solidFill>
              </a:rPr>
            </a:br>
            <a:r>
              <a:rPr lang="en" sz="1800" b="0" i="1" dirty="0" smtClean="0">
                <a:solidFill>
                  <a:schemeClr val="tx1"/>
                </a:solidFill>
              </a:rPr>
              <a:t>2.  Pick up the reading on Pond Succession  </a:t>
            </a:r>
            <a:br>
              <a:rPr lang="en" sz="1800" b="0" i="1" dirty="0" smtClean="0">
                <a:solidFill>
                  <a:schemeClr val="tx1"/>
                </a:solidFill>
              </a:rPr>
            </a:br>
            <a:r>
              <a:rPr lang="en" sz="1800" b="0" i="1" dirty="0" smtClean="0">
                <a:solidFill>
                  <a:schemeClr val="tx1"/>
                </a:solidFill>
              </a:rPr>
              <a:t>Read the article on pond succession.  </a:t>
            </a:r>
            <a:endParaRPr sz="1800" u="sng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2337" y="51373"/>
            <a:ext cx="2496620" cy="308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Friday November 2, 2018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00" y="460278"/>
            <a:ext cx="3411020" cy="9541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u="sng" dirty="0" smtClean="0"/>
              <a:t>Agenda:</a:t>
            </a:r>
          </a:p>
          <a:p>
            <a:r>
              <a:rPr lang="en-US" dirty="0" smtClean="0"/>
              <a:t>11/9—Vocabulary Quiz </a:t>
            </a:r>
          </a:p>
          <a:p>
            <a:r>
              <a:rPr lang="en-US" dirty="0" smtClean="0"/>
              <a:t>Succession and Watershed</a:t>
            </a:r>
          </a:p>
          <a:p>
            <a:r>
              <a:rPr lang="en-US" dirty="0" smtClean="0"/>
              <a:t>11/13—Unit 3 Part 2 DCA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3839" y="1962364"/>
            <a:ext cx="328773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Learning Target:</a:t>
            </a:r>
          </a:p>
          <a:p>
            <a:pPr algn="ctr"/>
            <a:r>
              <a:rPr lang="en-US" sz="2000" i="1" dirty="0" smtClean="0"/>
              <a:t>I will learn how to model succession in a habitat.</a:t>
            </a:r>
          </a:p>
          <a:p>
            <a:pPr algn="ctr"/>
            <a:endParaRPr lang="en-US" sz="2000" i="1" dirty="0"/>
          </a:p>
          <a:p>
            <a:pPr algn="ctr"/>
            <a:r>
              <a:rPr lang="en-US" sz="2000" b="1" u="sng" dirty="0" smtClean="0"/>
              <a:t>Success Criteria:</a:t>
            </a:r>
          </a:p>
          <a:p>
            <a:pPr algn="ctr"/>
            <a:r>
              <a:rPr lang="en-US" sz="2000" i="1" dirty="0" smtClean="0"/>
              <a:t>I will be able to model how succession occurs after a catastrophic events.</a:t>
            </a:r>
            <a:endParaRPr lang="en-US" sz="2000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485" y="1695235"/>
            <a:ext cx="4705564" cy="321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75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7"/>
          <p:cNvSpPr txBox="1">
            <a:spLocks noGrp="1"/>
          </p:cNvSpPr>
          <p:nvPr>
            <p:ph type="body" idx="1"/>
          </p:nvPr>
        </p:nvSpPr>
        <p:spPr>
          <a:xfrm>
            <a:off x="523980" y="1105750"/>
            <a:ext cx="5887092" cy="37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 smtClean="0"/>
              <a:t>Good Things</a:t>
            </a:r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 smtClean="0"/>
              <a:t>Rater ?</a:t>
            </a:r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n-US" sz="2400" dirty="0" smtClean="0"/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 smtClean="0">
                <a:hlinkClick r:id="rId3"/>
              </a:rPr>
              <a:t>Video—Amoeba Sisters </a:t>
            </a:r>
            <a:endParaRPr lang="en-US" sz="2400" dirty="0" smtClean="0"/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n-US" sz="2400" dirty="0" smtClean="0"/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 smtClean="0"/>
              <a:t>Complete video guide and turn in </a:t>
            </a:r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n-US" sz="2400" dirty="0"/>
          </a:p>
          <a:p>
            <a:pPr marL="514350" lvl="0" indent="-5143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 smtClean="0"/>
              <a:t>Launch--Do the right thing even when no one is looking</a:t>
            </a:r>
            <a:endParaRPr sz="2400" dirty="0"/>
          </a:p>
        </p:txBody>
      </p:sp>
      <p:sp>
        <p:nvSpPr>
          <p:cNvPr id="144" name="Google Shape;144;p17"/>
          <p:cNvSpPr txBox="1">
            <a:spLocks noGrp="1"/>
          </p:cNvSpPr>
          <p:nvPr>
            <p:ph type="sldNum" idx="12"/>
          </p:nvPr>
        </p:nvSpPr>
        <p:spPr>
          <a:xfrm>
            <a:off x="56062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364" y="766700"/>
            <a:ext cx="2471148" cy="36678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030" y="0"/>
            <a:ext cx="5017604" cy="130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09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5352" y="766700"/>
            <a:ext cx="5424755" cy="3730800"/>
          </a:xfrm>
        </p:spPr>
        <p:txBody>
          <a:bodyPr/>
          <a:lstStyle/>
          <a:p>
            <a:r>
              <a:rPr lang="en-US" sz="6000" dirty="0" smtClean="0"/>
              <a:t>Do the right thing even when no one is looking!!!</a:t>
            </a:r>
            <a:endParaRPr lang="en-US" sz="6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98875284"/>
      </p:ext>
    </p:extLst>
  </p:cSld>
  <p:clrMapOvr>
    <a:masterClrMapping/>
  </p:clrMapOvr>
</p:sld>
</file>

<file path=ppt/theme/theme1.xml><?xml version="1.0" encoding="utf-8"?>
<a:theme xmlns:a="http://schemas.openxmlformats.org/drawingml/2006/main" name="Nesto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388</Words>
  <Application>Microsoft Office PowerPoint</Application>
  <PresentationFormat>On-screen Show (16:9)</PresentationFormat>
  <Paragraphs>64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Droid Serif</vt:lpstr>
      <vt:lpstr>Arial</vt:lpstr>
      <vt:lpstr>Pontano Sans</vt:lpstr>
      <vt:lpstr>Nestor template</vt:lpstr>
      <vt:lpstr>Science Starter 1.  Complete Learning Target &amp; Success Criteria  2.  Question of the day…What was your favorite candy that you received from trick or treating last night?  </vt:lpstr>
      <vt:lpstr>PowerPoint Presentation</vt:lpstr>
      <vt:lpstr>PowerPoint Presentation</vt:lpstr>
      <vt:lpstr>Video—Climax Community</vt:lpstr>
      <vt:lpstr>PowerPoint Presentation</vt:lpstr>
      <vt:lpstr>Science Starter 1.  Complete Learning Target &amp; Success Criteria  2.  Pick up the reading on Pond Succession   Read the article on pond succession.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Amy_Hinds</dc:creator>
  <cp:lastModifiedBy>Amy_Hinds</cp:lastModifiedBy>
  <cp:revision>10</cp:revision>
  <dcterms:modified xsi:type="dcterms:W3CDTF">2018-10-31T04:24:12Z</dcterms:modified>
</cp:coreProperties>
</file>