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8" r:id="rId7"/>
    <p:sldId id="272" r:id="rId8"/>
    <p:sldId id="281" r:id="rId9"/>
    <p:sldId id="282" r:id="rId10"/>
    <p:sldId id="283" r:id="rId11"/>
    <p:sldId id="284" r:id="rId12"/>
    <p:sldId id="285" r:id="rId13"/>
    <p:sldId id="286" r:id="rId14"/>
    <p:sldId id="280" r:id="rId15"/>
    <p:sldId id="287" r:id="rId16"/>
    <p:sldId id="288" r:id="rId17"/>
    <p:sldId id="289" r:id="rId18"/>
    <p:sldId id="290" r:id="rId19"/>
    <p:sldId id="291" r:id="rId20"/>
  </p:sldIdLst>
  <p:sldSz cx="9144000" cy="6858000" type="screen4x3"/>
  <p:notesSz cx="6858000" cy="9144000"/>
  <p:embeddedFontLst>
    <p:embeddedFont>
      <p:font typeface="Homemade Apple" panose="020B0604020202020204" charset="0"/>
      <p:regular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1257C1-D63C-4307-858D-9F0BB341053E}">
  <a:tblStyle styleId="{811257C1-D63C-4307-858D-9F0BB34105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2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54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99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57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867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99300" y="2655750"/>
            <a:ext cx="53454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01200" y="1730125"/>
            <a:ext cx="6141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01200" y="3405746"/>
            <a:ext cx="6141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3989771" y="2012475"/>
            <a:ext cx="1164459" cy="9173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0124D">
                    <a:alpha val="28459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643400" y="2465700"/>
            <a:ext cx="5857200" cy="3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✘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82850" y="274650"/>
            <a:ext cx="7578300" cy="15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46000" y="1819625"/>
            <a:ext cx="68520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✘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782850" y="274650"/>
            <a:ext cx="7578300" cy="15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2850" y="274650"/>
            <a:ext cx="75783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2850" y="1819625"/>
            <a:ext cx="75783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Char char="✘"/>
              <a:defRPr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○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■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bc803c489e5e44071fb34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noista.com/2010/05/14/agenda-fin-de-semana-7/" TargetMode="Externa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noista.com/2010/05/14/agenda-fin-de-semana-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bc7edd5e2bbe8405f9e99a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ctrTitle"/>
          </p:nvPr>
        </p:nvSpPr>
        <p:spPr>
          <a:xfrm>
            <a:off x="414669" y="561130"/>
            <a:ext cx="8325293" cy="163980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u="sng" dirty="0"/>
              <a:t>Science Starter:</a:t>
            </a:r>
            <a:br>
              <a:rPr lang="en-US" sz="3200" i="1" u="sng" dirty="0"/>
            </a:br>
            <a:r>
              <a:rPr lang="en-US" sz="3200" i="1" dirty="0"/>
              <a:t>Pick up the Unit 3 Analyzing Ecosystems Part 2 Workbook</a:t>
            </a:r>
            <a:endParaRPr sz="3200" i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AA83D4-2CB7-4113-BD94-35339265AFAA}"/>
              </a:ext>
            </a:extLst>
          </p:cNvPr>
          <p:cNvSpPr txBox="1"/>
          <p:nvPr/>
        </p:nvSpPr>
        <p:spPr>
          <a:xfrm>
            <a:off x="164806" y="143540"/>
            <a:ext cx="2525231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Thursday October 18,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A0CB4-AFCD-4131-9BEB-B14822E6458E}"/>
              </a:ext>
            </a:extLst>
          </p:cNvPr>
          <p:cNvSpPr txBox="1"/>
          <p:nvPr/>
        </p:nvSpPr>
        <p:spPr>
          <a:xfrm>
            <a:off x="414670" y="2573079"/>
            <a:ext cx="8266814" cy="2677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/>
              <a:t>Learning Target: </a:t>
            </a:r>
          </a:p>
          <a:p>
            <a:pPr algn="ctr"/>
            <a:r>
              <a:rPr lang="en-US" sz="2800" i="1" dirty="0"/>
              <a:t>I will learn the different types of weathering.  (mechanical &amp; chemical)</a:t>
            </a:r>
          </a:p>
          <a:p>
            <a:pPr algn="ctr"/>
            <a:r>
              <a:rPr lang="en-US" sz="2800" b="1" i="1" u="sng" dirty="0"/>
              <a:t>Success Criteria:</a:t>
            </a:r>
          </a:p>
          <a:p>
            <a:pPr algn="ctr"/>
            <a:r>
              <a:rPr lang="en-US" sz="2800" i="1" dirty="0"/>
              <a:t>I know how to define the types of weathering. (mechanical &amp; chemical)</a:t>
            </a:r>
            <a:r>
              <a:rPr lang="en-US" sz="2800" b="1" i="1" u="sng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8D24D-371B-4D95-9484-4ABD6AD75798}"/>
              </a:ext>
            </a:extLst>
          </p:cNvPr>
          <p:cNvSpPr txBox="1"/>
          <p:nvPr/>
        </p:nvSpPr>
        <p:spPr>
          <a:xfrm>
            <a:off x="1158950" y="5465133"/>
            <a:ext cx="672509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Agenda:</a:t>
            </a:r>
          </a:p>
          <a:p>
            <a:r>
              <a:rPr lang="en-US" sz="1600" dirty="0"/>
              <a:t>10/22- </a:t>
            </a:r>
            <a:r>
              <a:rPr lang="en-US" sz="1600" dirty="0" err="1"/>
              <a:t>Plickers</a:t>
            </a:r>
            <a:r>
              <a:rPr lang="en-US" sz="1600" dirty="0"/>
              <a:t> Quiz (Weathering, Erosion, and Deposition)</a:t>
            </a:r>
          </a:p>
          <a:p>
            <a:r>
              <a:rPr lang="en-US" sz="1600" dirty="0"/>
              <a:t>10/30—Quiz (Weathering, Erosion, Deposition and Catastrophic Events)</a:t>
            </a:r>
          </a:p>
          <a:p>
            <a:r>
              <a:rPr lang="en-US" sz="1600" dirty="0"/>
              <a:t>11/12—Vocabulary Quizizz</a:t>
            </a:r>
          </a:p>
          <a:p>
            <a:r>
              <a:rPr lang="en-US" sz="1600" dirty="0"/>
              <a:t>11/13—Unit 3 Part 2 DCA</a:t>
            </a: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84CF-6A1A-4D8E-BB0D-3EF6FF1E2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5782" y="4077594"/>
            <a:ext cx="3028270" cy="1570099"/>
          </a:xfrm>
        </p:spPr>
        <p:txBody>
          <a:bodyPr/>
          <a:lstStyle/>
          <a:p>
            <a:r>
              <a:rPr lang="en-US" sz="6000" dirty="0"/>
              <a:t>Pg. 13</a:t>
            </a:r>
            <a:br>
              <a:rPr lang="en-US" sz="6000" dirty="0"/>
            </a:br>
            <a:r>
              <a:rPr lang="en-US" sz="6000" dirty="0"/>
              <a:t>Erosion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3D773-DC50-4F8A-B425-8E5D0A0440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85EE9-6294-4184-A360-DA61501D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94" y="499730"/>
            <a:ext cx="3847279" cy="42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A76D-3E8A-4978-95A6-E74785362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8" y="4973653"/>
            <a:ext cx="4225057" cy="1546500"/>
          </a:xfrm>
        </p:spPr>
        <p:txBody>
          <a:bodyPr/>
          <a:lstStyle/>
          <a:p>
            <a:r>
              <a:rPr lang="en-US" sz="6000" dirty="0"/>
              <a:t>Pg. 14</a:t>
            </a:r>
            <a:br>
              <a:rPr lang="en-US" sz="6000" dirty="0"/>
            </a:br>
            <a:r>
              <a:rPr lang="en-US" sz="6000" dirty="0"/>
              <a:t>Deposition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73C73-650F-4CC1-9C0F-1B203DA2A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27" y="1035124"/>
            <a:ext cx="3516838" cy="2920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3DAEB-0F66-4836-A122-528B83162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795" y="377456"/>
            <a:ext cx="4093535" cy="60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0B87D1-5AB3-4C0A-AF07-7B66010CA3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B5459-5132-4A11-8483-502BDDCB019F}"/>
              </a:ext>
            </a:extLst>
          </p:cNvPr>
          <p:cNvSpPr txBox="1"/>
          <p:nvPr/>
        </p:nvSpPr>
        <p:spPr>
          <a:xfrm>
            <a:off x="308344" y="5215270"/>
            <a:ext cx="3918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Pg. 15</a:t>
            </a:r>
          </a:p>
          <a:p>
            <a:r>
              <a:rPr lang="en-US" sz="4400" dirty="0">
                <a:solidFill>
                  <a:schemeClr val="bg1"/>
                </a:solidFill>
              </a:rPr>
              <a:t>Weathering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CD2B0-BF2C-4800-BA40-30CA6573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4" y="132907"/>
            <a:ext cx="3581400" cy="4949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89C0C-D313-4912-884F-BCCDBD3F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441" y="1122178"/>
            <a:ext cx="4217359" cy="46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9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58817-487E-4283-84F8-5E0AABE84256}"/>
              </a:ext>
            </a:extLst>
          </p:cNvPr>
          <p:cNvSpPr txBox="1"/>
          <p:nvPr/>
        </p:nvSpPr>
        <p:spPr>
          <a:xfrm>
            <a:off x="685800" y="233914"/>
            <a:ext cx="817643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Weathering &amp; Erosion Anticipation Guide</a:t>
            </a:r>
          </a:p>
          <a:p>
            <a:pPr algn="ctr"/>
            <a:endParaRPr lang="en-US" sz="4000" dirty="0"/>
          </a:p>
          <a:p>
            <a:pPr algn="ctr"/>
            <a:r>
              <a:rPr lang="en-US" sz="4000" b="1" dirty="0"/>
              <a:t>Pg. 9  After Reading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Answer the question about any responses you changed. </a:t>
            </a:r>
          </a:p>
        </p:txBody>
      </p:sp>
    </p:spTree>
    <p:extLst>
      <p:ext uri="{BB962C8B-B14F-4D97-AF65-F5344CB8AC3E}">
        <p14:creationId xmlns:p14="http://schemas.microsoft.com/office/powerpoint/2010/main" val="2442420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1146000" y="1144457"/>
            <a:ext cx="68520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/>
              <a:t>LAUNCH: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4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4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/>
              <a:t>DO THE RIGHT THING EVEN WHEN NO ONE IS LOOKING!!!</a:t>
            </a:r>
            <a:endParaRPr sz="4800" dirty="0"/>
          </a:p>
        </p:txBody>
      </p:sp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ctrTitle"/>
          </p:nvPr>
        </p:nvSpPr>
        <p:spPr>
          <a:xfrm>
            <a:off x="414669" y="561130"/>
            <a:ext cx="8325293" cy="163980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u="sng" dirty="0"/>
              <a:t>Science Starter:</a:t>
            </a:r>
            <a:br>
              <a:rPr lang="en-US" sz="3200" i="1" u="sng" dirty="0"/>
            </a:br>
            <a:r>
              <a:rPr lang="en-US" sz="3200" i="1" dirty="0"/>
              <a:t>Warm up</a:t>
            </a:r>
            <a:endParaRPr sz="3200" i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AA83D4-2CB7-4113-BD94-35339265AFAA}"/>
              </a:ext>
            </a:extLst>
          </p:cNvPr>
          <p:cNvSpPr txBox="1"/>
          <p:nvPr/>
        </p:nvSpPr>
        <p:spPr>
          <a:xfrm>
            <a:off x="164806" y="143540"/>
            <a:ext cx="2525231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Friday October 19,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A0CB4-AFCD-4131-9BEB-B14822E6458E}"/>
              </a:ext>
            </a:extLst>
          </p:cNvPr>
          <p:cNvSpPr txBox="1"/>
          <p:nvPr/>
        </p:nvSpPr>
        <p:spPr>
          <a:xfrm>
            <a:off x="414670" y="2573079"/>
            <a:ext cx="8266814" cy="22467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/>
              <a:t>Learning Target: </a:t>
            </a:r>
          </a:p>
          <a:p>
            <a:pPr algn="ctr"/>
            <a:r>
              <a:rPr lang="en-US" sz="2800" i="1" dirty="0"/>
              <a:t>I will learn the cause of weathering. </a:t>
            </a:r>
          </a:p>
          <a:p>
            <a:pPr algn="ctr"/>
            <a:r>
              <a:rPr lang="en-US" sz="2800" b="1" i="1" u="sng" dirty="0"/>
              <a:t>Success Criteria:</a:t>
            </a:r>
          </a:p>
          <a:p>
            <a:pPr algn="ctr"/>
            <a:r>
              <a:rPr lang="en-US" sz="2800" i="1" dirty="0"/>
              <a:t>I know how to recognize the types of weathering. (mechanical &amp; chemical)</a:t>
            </a:r>
            <a:r>
              <a:rPr lang="en-US" sz="2800" b="1" i="1" u="sng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8D24D-371B-4D95-9484-4ABD6AD75798}"/>
              </a:ext>
            </a:extLst>
          </p:cNvPr>
          <p:cNvSpPr txBox="1"/>
          <p:nvPr/>
        </p:nvSpPr>
        <p:spPr>
          <a:xfrm>
            <a:off x="1158950" y="5167423"/>
            <a:ext cx="672509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Agenda:</a:t>
            </a:r>
          </a:p>
          <a:p>
            <a:r>
              <a:rPr lang="en-US" sz="1600" dirty="0"/>
              <a:t>10/22- </a:t>
            </a:r>
            <a:r>
              <a:rPr lang="en-US" sz="1600" dirty="0" err="1"/>
              <a:t>Plickers</a:t>
            </a:r>
            <a:r>
              <a:rPr lang="en-US" sz="1600" dirty="0"/>
              <a:t> Quiz (Weathering, Erosion, and Deposition)</a:t>
            </a:r>
          </a:p>
          <a:p>
            <a:r>
              <a:rPr lang="en-US" sz="1600" dirty="0"/>
              <a:t>10/30—Quiz (Weathering, Erosion, Deposition and Catastrophic Events)</a:t>
            </a:r>
          </a:p>
          <a:p>
            <a:r>
              <a:rPr lang="en-US" sz="1600" dirty="0"/>
              <a:t>11/12—Vocabulary Quizizz</a:t>
            </a:r>
          </a:p>
          <a:p>
            <a:r>
              <a:rPr lang="en-US" sz="1600" dirty="0"/>
              <a:t>11/13—Unit 3 Part 2 DCA</a:t>
            </a: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BA11D-4291-416F-A004-62062BB0D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177" y="596022"/>
            <a:ext cx="3232297" cy="16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8538B-C80A-4D7A-8ABB-7A754D8CC6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0FD7C-A50A-44FF-A488-7C215698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1" y="441251"/>
            <a:ext cx="8369721" cy="59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3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2530549" y="505047"/>
            <a:ext cx="6363586" cy="4327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1.  Good Things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2.  Rater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3. 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>Weathering and Erosion Video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4. Finish Reading pgs. 11-15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5. Complete the Anticipation Guide pg. 9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6.  Weathering &amp; Erosion pg. 10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7.    Launch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05FF4-D250-4598-A00E-C4798CBFE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6576" y="124711"/>
            <a:ext cx="2177444" cy="28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46FF13-0D85-48FA-A994-1B441B4D6C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E1AD0-A6A1-4E3F-B4EC-E436B135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2" y="265814"/>
            <a:ext cx="8006316" cy="63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5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1146000" y="1144457"/>
            <a:ext cx="68520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/>
              <a:t>LAUNCH: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4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4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/>
              <a:t>DO THE RIGHT THING EVEN WHEN NO ONE IS LOOKING!!!</a:t>
            </a:r>
            <a:endParaRPr sz="4800" dirty="0"/>
          </a:p>
        </p:txBody>
      </p:sp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61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2530549" y="505046"/>
            <a:ext cx="6363586" cy="52418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1.  Good Things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2.  Rater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3.  TEKS Analysis pg. 3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7.8B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4.Vocabulary pgs. 5-7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5.  Weathering and Erosion Video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5.  Weathering &amp; Erosion pg. 8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6.  Anticipation Guide pg. 9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7.  Reading pgs. 11-15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8.  Launch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05FF4-D250-4598-A00E-C4798CBFE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6576" y="124711"/>
            <a:ext cx="2177444" cy="2857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52E43-75FA-4920-8949-DF9013A2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5577">
            <a:off x="1578390" y="-786811"/>
            <a:ext cx="6090298" cy="8431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292395" y="1281224"/>
            <a:ext cx="8569841" cy="4810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dirty="0"/>
              <a:t>Vocabulary: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1" dirty="0"/>
              <a:t>Pg.5—Chemical Weathering, Deposition, Ecoregion, Erosion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i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1" dirty="0"/>
              <a:t>Pg. 6—Mechanical Weathering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i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1" dirty="0"/>
              <a:t>Pg. 7—Sediments, Weathering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b="1" u="sng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b="1" u="sng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subTitle" idx="4294967295"/>
          </p:nvPr>
        </p:nvSpPr>
        <p:spPr>
          <a:xfrm>
            <a:off x="648586" y="1658460"/>
            <a:ext cx="8112642" cy="1770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dirty="0">
                <a:hlinkClick r:id="rId3"/>
              </a:rPr>
              <a:t>Weathering, Erosion, &amp; Deposition Video </a:t>
            </a:r>
            <a:endParaRPr sz="4400"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2F24F0-8815-420B-B9BF-F579B6464F14}"/>
              </a:ext>
            </a:extLst>
          </p:cNvPr>
          <p:cNvSpPr txBox="1"/>
          <p:nvPr/>
        </p:nvSpPr>
        <p:spPr>
          <a:xfrm>
            <a:off x="696433" y="382772"/>
            <a:ext cx="7618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Weathering and Erosion pg. 8-Class Discussion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7259E-000F-4F86-9E37-AF21E9EA9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2" y="1775637"/>
            <a:ext cx="8654903" cy="46198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58817-487E-4283-84F8-5E0AABE84256}"/>
              </a:ext>
            </a:extLst>
          </p:cNvPr>
          <p:cNvSpPr txBox="1"/>
          <p:nvPr/>
        </p:nvSpPr>
        <p:spPr>
          <a:xfrm>
            <a:off x="685800" y="233914"/>
            <a:ext cx="81764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Weathering &amp; Erosion Anticipation Guide</a:t>
            </a:r>
          </a:p>
          <a:p>
            <a:pPr algn="ctr"/>
            <a:endParaRPr lang="en-US" sz="4000" dirty="0"/>
          </a:p>
          <a:p>
            <a:pPr algn="ctr"/>
            <a:r>
              <a:rPr lang="en-US" sz="4000" b="1" dirty="0"/>
              <a:t>Pg. 9  Before Reading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Read pgs. 11-15</a:t>
            </a:r>
          </a:p>
          <a:p>
            <a:pPr algn="ctr"/>
            <a:endParaRPr lang="en-US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81471-101E-437E-AB53-840695976C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0983F-76B9-48BE-B977-B05923374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586" y="3088759"/>
            <a:ext cx="3561907" cy="3407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E20E7-D3C4-4027-97AF-C5875D884832}"/>
              </a:ext>
            </a:extLst>
          </p:cNvPr>
          <p:cNvSpPr txBox="1"/>
          <p:nvPr/>
        </p:nvSpPr>
        <p:spPr>
          <a:xfrm>
            <a:off x="499730" y="3455580"/>
            <a:ext cx="4720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Pg. 11</a:t>
            </a:r>
          </a:p>
          <a:p>
            <a:pPr algn="ctr"/>
            <a:r>
              <a:rPr lang="en-US" sz="6600" dirty="0"/>
              <a:t>Mechanical Weathering</a:t>
            </a:r>
          </a:p>
        </p:txBody>
      </p:sp>
    </p:spTree>
    <p:extLst>
      <p:ext uri="{BB962C8B-B14F-4D97-AF65-F5344CB8AC3E}">
        <p14:creationId xmlns:p14="http://schemas.microsoft.com/office/powerpoint/2010/main" val="123064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0D072-A234-4663-8CC8-D66B82D06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414" y="58468"/>
            <a:ext cx="4074586" cy="2578408"/>
          </a:xfrm>
        </p:spPr>
        <p:txBody>
          <a:bodyPr/>
          <a:lstStyle/>
          <a:p>
            <a:pPr marL="38100" indent="0">
              <a:buNone/>
            </a:pPr>
            <a:r>
              <a:rPr lang="en-US" sz="4800" dirty="0"/>
              <a:t>P</a:t>
            </a:r>
            <a:r>
              <a:rPr lang="en-US" sz="5400" dirty="0"/>
              <a:t>g. 12</a:t>
            </a:r>
          </a:p>
          <a:p>
            <a:pPr marL="38100" indent="0">
              <a:buNone/>
            </a:pPr>
            <a:r>
              <a:rPr lang="en-US" sz="5400" dirty="0"/>
              <a:t>Chemical Weathering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8EE50-CCC2-40A5-AACD-99846368DC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CB8D6-5730-478D-9AA1-B3FDDD7D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1487"/>
            <a:ext cx="3960628" cy="3127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C93EFD-EB02-47FA-97BA-8312D0DEC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5" y="2887405"/>
            <a:ext cx="4045687" cy="35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39504"/>
      </p:ext>
    </p:extLst>
  </p:cSld>
  <p:clrMapOvr>
    <a:masterClrMapping/>
  </p:clrMapOvr>
</p:sld>
</file>

<file path=ppt/theme/theme1.xml><?xml version="1.0" encoding="utf-8"?>
<a:theme xmlns:a="http://schemas.openxmlformats.org/drawingml/2006/main" name="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299</Words>
  <Application>Microsoft Office PowerPoint</Application>
  <PresentationFormat>On-screen Show (4:3)</PresentationFormat>
  <Paragraphs>84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Homemade Apple</vt:lpstr>
      <vt:lpstr>Raleway</vt:lpstr>
      <vt:lpstr>Miranda template</vt:lpstr>
      <vt:lpstr>Science Starter: Pick up the Unit 3 Analyzing Ecosystems Part 2 Workbook</vt:lpstr>
      <vt:lpstr>1.  Good Things 2.  Rater  3.  TEKS Analysis pg. 3 7.8B 4.Vocabulary pgs. 5-7 5.  Weathering and Erosion Video 5.  Weathering &amp; Erosion pg. 8 6.  Anticipation Guide pg. 9 7.  Reading pgs. 11-15  8.  Launch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Pg. 13 Erosion</vt:lpstr>
      <vt:lpstr>Pg. 14 Deposition</vt:lpstr>
      <vt:lpstr>PowerPoint Presentation</vt:lpstr>
      <vt:lpstr>PowerPoint Presentation</vt:lpstr>
      <vt:lpstr>PowerPoint Presentation</vt:lpstr>
      <vt:lpstr>Science Starter: Warm up</vt:lpstr>
      <vt:lpstr>PowerPoint Presentation</vt:lpstr>
      <vt:lpstr>1.  Good Things 2.  Rater  3. Weathering and Erosion Video 4. Finish Reading pgs. 11-15 5. Complete the Anticipation Guide pg. 9 6.  Weathering &amp; Erosion pg. 10  7.    Launch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Starter: Pick up the Unit 3 Analyzing Ecosystems Part 2 Workbook</dc:title>
  <dc:creator>Amy Hinds</dc:creator>
  <cp:lastModifiedBy>Amy Hinds</cp:lastModifiedBy>
  <cp:revision>13</cp:revision>
  <dcterms:modified xsi:type="dcterms:W3CDTF">2018-10-18T04:07:50Z</dcterms:modified>
</cp:coreProperties>
</file>