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9" r:id="rId1"/>
  </p:sldMasterIdLst>
  <p:notesMasterIdLst>
    <p:notesMasterId r:id="rId6"/>
  </p:notesMasterIdLst>
  <p:sldIdLst>
    <p:sldId id="302" r:id="rId2"/>
    <p:sldId id="303" r:id="rId3"/>
    <p:sldId id="304" r:id="rId4"/>
    <p:sldId id="305" r:id="rId5"/>
  </p:sldIdLst>
  <p:sldSz cx="9144000" cy="5143500" type="screen16x9"/>
  <p:notesSz cx="6858000" cy="9144000"/>
  <p:embeddedFontLst>
    <p:embeddedFont>
      <p:font typeface="Playfair Display" panose="020B0604020202020204" charset="0"/>
      <p:regular r:id="rId7"/>
      <p:bold r:id="rId8"/>
      <p:italic r:id="rId9"/>
      <p:boldItalic r:id="rId10"/>
    </p:embeddedFont>
    <p:embeddedFont>
      <p:font typeface="Raleway Light" panose="020B0604020202020204" charset="0"/>
      <p:regular r:id="rId11"/>
      <p:bold r:id="rId12"/>
      <p:italic r:id="rId13"/>
      <p:boldItalic r:id="rId14"/>
    </p:embeddedFont>
    <p:embeddedFont>
      <p:font typeface="Calibri" panose="020F0502020204030204" pitchFamily="34" charset="0"/>
      <p:regular r:id="rId15"/>
      <p:bold r:id="rId16"/>
      <p:italic r:id="rId17"/>
      <p:boldItalic r:id="rId1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AAE964F-0EAB-48DF-A81B-0026238D1839}">
  <a:tblStyle styleId="{9AAE964F-0EAB-48DF-A81B-0026238D1839}"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82" autoAdjust="0"/>
    <p:restoredTop sz="94660"/>
  </p:normalViewPr>
  <p:slideViewPr>
    <p:cSldViewPr snapToGrid="0">
      <p:cViewPr varScale="1">
        <p:scale>
          <a:sx n="101" d="100"/>
          <a:sy n="101" d="100"/>
        </p:scale>
        <p:origin x="144" y="82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2.fntdata"/><Relationship Id="rId13" Type="http://schemas.openxmlformats.org/officeDocument/2006/relationships/font" Target="fonts/font7.fntdata"/><Relationship Id="rId18" Type="http://schemas.openxmlformats.org/officeDocument/2006/relationships/font" Target="fonts/font12.fnt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font" Target="fonts/font1.fntdata"/><Relationship Id="rId12" Type="http://schemas.openxmlformats.org/officeDocument/2006/relationships/font" Target="fonts/font6.fntdata"/><Relationship Id="rId17" Type="http://schemas.openxmlformats.org/officeDocument/2006/relationships/font" Target="fonts/font11.fntdata"/><Relationship Id="rId2" Type="http://schemas.openxmlformats.org/officeDocument/2006/relationships/slide" Target="slides/slide1.xml"/><Relationship Id="rId16" Type="http://schemas.openxmlformats.org/officeDocument/2006/relationships/font" Target="fonts/font10.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font" Target="fonts/font5.fntdata"/><Relationship Id="rId5" Type="http://schemas.openxmlformats.org/officeDocument/2006/relationships/slide" Target="slides/slide4.xml"/><Relationship Id="rId15" Type="http://schemas.openxmlformats.org/officeDocument/2006/relationships/font" Target="fonts/font9.fntdata"/><Relationship Id="rId10" Type="http://schemas.openxmlformats.org/officeDocument/2006/relationships/font" Target="fonts/font4.fntdata"/><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font" Target="fonts/font3.fntdata"/><Relationship Id="rId14" Type="http://schemas.openxmlformats.org/officeDocument/2006/relationships/font" Target="fonts/font8.fntdata"/><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520741730"/>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735867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901831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6396442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bg>
      <p:bgPr>
        <a:blipFill>
          <a:blip r:embed="rId2">
            <a:alphaModFix/>
          </a:blip>
          <a:stretch>
            <a:fillRect/>
          </a:stretch>
        </a:blipFill>
        <a:effectLst/>
      </p:bgPr>
    </p:bg>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685800" y="1915625"/>
            <a:ext cx="5727000" cy="1159800"/>
          </a:xfrm>
          <a:prstGeom prst="rect">
            <a:avLst/>
          </a:prstGeom>
        </p:spPr>
        <p:txBody>
          <a:bodyPr spcFirstLastPara="1" wrap="square" lIns="91425" tIns="91425" rIns="91425" bIns="91425" anchor="b" anchorCtr="0"/>
          <a:lstStyle>
            <a:lvl1pPr lvl="0" algn="l">
              <a:spcBef>
                <a:spcPts val="0"/>
              </a:spcBef>
              <a:spcAft>
                <a:spcPts val="0"/>
              </a:spcAft>
              <a:buClr>
                <a:srgbClr val="FFFFFF"/>
              </a:buClr>
              <a:buSzPts val="4800"/>
              <a:buNone/>
              <a:defRPr sz="4800">
                <a:solidFill>
                  <a:srgbClr val="FFFFFF"/>
                </a:solidFill>
              </a:defRPr>
            </a:lvl1pPr>
            <a:lvl2pPr lvl="1" algn="l">
              <a:spcBef>
                <a:spcPts val="0"/>
              </a:spcBef>
              <a:spcAft>
                <a:spcPts val="0"/>
              </a:spcAft>
              <a:buClr>
                <a:srgbClr val="FFFFFF"/>
              </a:buClr>
              <a:buSzPts val="4800"/>
              <a:buNone/>
              <a:defRPr sz="4800">
                <a:solidFill>
                  <a:srgbClr val="FFFFFF"/>
                </a:solidFill>
              </a:defRPr>
            </a:lvl2pPr>
            <a:lvl3pPr lvl="2" algn="l">
              <a:spcBef>
                <a:spcPts val="0"/>
              </a:spcBef>
              <a:spcAft>
                <a:spcPts val="0"/>
              </a:spcAft>
              <a:buClr>
                <a:srgbClr val="FFFFFF"/>
              </a:buClr>
              <a:buSzPts val="4800"/>
              <a:buNone/>
              <a:defRPr sz="4800">
                <a:solidFill>
                  <a:srgbClr val="FFFFFF"/>
                </a:solidFill>
              </a:defRPr>
            </a:lvl3pPr>
            <a:lvl4pPr lvl="3" algn="l">
              <a:spcBef>
                <a:spcPts val="0"/>
              </a:spcBef>
              <a:spcAft>
                <a:spcPts val="0"/>
              </a:spcAft>
              <a:buClr>
                <a:srgbClr val="FFFFFF"/>
              </a:buClr>
              <a:buSzPts val="4800"/>
              <a:buNone/>
              <a:defRPr sz="4800">
                <a:solidFill>
                  <a:srgbClr val="FFFFFF"/>
                </a:solidFill>
              </a:defRPr>
            </a:lvl4pPr>
            <a:lvl5pPr lvl="4" algn="l">
              <a:spcBef>
                <a:spcPts val="0"/>
              </a:spcBef>
              <a:spcAft>
                <a:spcPts val="0"/>
              </a:spcAft>
              <a:buClr>
                <a:srgbClr val="FFFFFF"/>
              </a:buClr>
              <a:buSzPts val="4800"/>
              <a:buNone/>
              <a:defRPr sz="4800">
                <a:solidFill>
                  <a:srgbClr val="FFFFFF"/>
                </a:solidFill>
              </a:defRPr>
            </a:lvl5pPr>
            <a:lvl6pPr lvl="5" algn="l">
              <a:spcBef>
                <a:spcPts val="0"/>
              </a:spcBef>
              <a:spcAft>
                <a:spcPts val="0"/>
              </a:spcAft>
              <a:buClr>
                <a:srgbClr val="FFFFFF"/>
              </a:buClr>
              <a:buSzPts val="4800"/>
              <a:buNone/>
              <a:defRPr sz="4800">
                <a:solidFill>
                  <a:srgbClr val="FFFFFF"/>
                </a:solidFill>
              </a:defRPr>
            </a:lvl6pPr>
            <a:lvl7pPr lvl="6" algn="l">
              <a:spcBef>
                <a:spcPts val="0"/>
              </a:spcBef>
              <a:spcAft>
                <a:spcPts val="0"/>
              </a:spcAft>
              <a:buClr>
                <a:srgbClr val="FFFFFF"/>
              </a:buClr>
              <a:buSzPts val="4800"/>
              <a:buNone/>
              <a:defRPr sz="4800">
                <a:solidFill>
                  <a:srgbClr val="FFFFFF"/>
                </a:solidFill>
              </a:defRPr>
            </a:lvl7pPr>
            <a:lvl8pPr lvl="7" algn="l">
              <a:spcBef>
                <a:spcPts val="0"/>
              </a:spcBef>
              <a:spcAft>
                <a:spcPts val="0"/>
              </a:spcAft>
              <a:buClr>
                <a:srgbClr val="FFFFFF"/>
              </a:buClr>
              <a:buSzPts val="4800"/>
              <a:buNone/>
              <a:defRPr sz="4800">
                <a:solidFill>
                  <a:srgbClr val="FFFFFF"/>
                </a:solidFill>
              </a:defRPr>
            </a:lvl8pPr>
            <a:lvl9pPr lvl="8" algn="l">
              <a:spcBef>
                <a:spcPts val="0"/>
              </a:spcBef>
              <a:spcAft>
                <a:spcPts val="0"/>
              </a:spcAft>
              <a:buClr>
                <a:srgbClr val="FFFFFF"/>
              </a:buClr>
              <a:buSzPts val="4800"/>
              <a:buNone/>
              <a:defRPr sz="4800">
                <a:solidFill>
                  <a:srgbClr val="FFFFFF"/>
                </a:solidFill>
              </a:defRPr>
            </a:lvl9pPr>
          </a:lstStyle>
          <a:p>
            <a:endParaRPr/>
          </a:p>
        </p:txBody>
      </p:sp>
      <p:sp>
        <p:nvSpPr>
          <p:cNvPr id="11" name="Google Shape;11;p2"/>
          <p:cNvSpPr/>
          <p:nvPr/>
        </p:nvSpPr>
        <p:spPr>
          <a:xfrm rot="-5400000">
            <a:off x="4466275" y="-1238838"/>
            <a:ext cx="211200" cy="9144000"/>
          </a:xfrm>
          <a:prstGeom prst="rect">
            <a:avLst/>
          </a:prstGeom>
          <a:gradFill>
            <a:gsLst>
              <a:gs pos="0">
                <a:srgbClr val="000014">
                  <a:alpha val="49803"/>
                </a:srgbClr>
              </a:gs>
              <a:gs pos="100000">
                <a:srgbClr val="000014">
                  <a:alpha val="0"/>
                </a:srgbClr>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12" name="Google Shape;12;p2"/>
          <p:cNvSpPr/>
          <p:nvPr/>
        </p:nvSpPr>
        <p:spPr>
          <a:xfrm rot="10800000" flipH="1">
            <a:off x="0" y="3420048"/>
            <a:ext cx="9144000" cy="17301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bg>
      <p:bgPr>
        <a:blipFill>
          <a:blip r:embed="rId2">
            <a:alphaModFix/>
          </a:blip>
          <a:stretch>
            <a:fillRect/>
          </a:stretch>
        </a:blipFill>
        <a:effectLst/>
      </p:bgPr>
    </p:bg>
    <p:spTree>
      <p:nvGrpSpPr>
        <p:cNvPr id="1" name="Shape 13"/>
        <p:cNvGrpSpPr/>
        <p:nvPr/>
      </p:nvGrpSpPr>
      <p:grpSpPr>
        <a:xfrm>
          <a:off x="0" y="0"/>
          <a:ext cx="0" cy="0"/>
          <a:chOff x="0" y="0"/>
          <a:chExt cx="0" cy="0"/>
        </a:xfrm>
      </p:grpSpPr>
      <p:sp>
        <p:nvSpPr>
          <p:cNvPr id="14" name="Google Shape;14;p3"/>
          <p:cNvSpPr/>
          <p:nvPr/>
        </p:nvSpPr>
        <p:spPr>
          <a:xfrm rot="-5400000">
            <a:off x="4497775" y="-2041588"/>
            <a:ext cx="148200" cy="9144000"/>
          </a:xfrm>
          <a:prstGeom prst="rect">
            <a:avLst/>
          </a:prstGeom>
          <a:gradFill>
            <a:gsLst>
              <a:gs pos="0">
                <a:srgbClr val="000014">
                  <a:alpha val="49803"/>
                </a:srgbClr>
              </a:gs>
              <a:gs pos="100000">
                <a:srgbClr val="000014">
                  <a:alpha val="0"/>
                </a:srgbClr>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15" name="Google Shape;15;p3"/>
          <p:cNvSpPr/>
          <p:nvPr/>
        </p:nvSpPr>
        <p:spPr>
          <a:xfrm rot="10800000" flipH="1">
            <a:off x="0" y="2571593"/>
            <a:ext cx="9144000" cy="25719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3"/>
          <p:cNvSpPr txBox="1">
            <a:spLocks noGrp="1"/>
          </p:cNvSpPr>
          <p:nvPr>
            <p:ph type="ctrTitle"/>
          </p:nvPr>
        </p:nvSpPr>
        <p:spPr>
          <a:xfrm>
            <a:off x="685800" y="3031150"/>
            <a:ext cx="4558200" cy="1159800"/>
          </a:xfrm>
          <a:prstGeom prst="rect">
            <a:avLst/>
          </a:prstGeom>
        </p:spPr>
        <p:txBody>
          <a:bodyPr spcFirstLastPara="1" wrap="square" lIns="91425" tIns="91425" rIns="91425" bIns="91425" anchor="ctr" anchorCtr="0"/>
          <a:lstStyle>
            <a:lvl1pPr lvl="0" algn="l" rtl="0">
              <a:spcBef>
                <a:spcPts val="0"/>
              </a:spcBef>
              <a:spcAft>
                <a:spcPts val="0"/>
              </a:spcAft>
              <a:buSzPts val="3600"/>
              <a:buNone/>
              <a:defRPr sz="3600"/>
            </a:lvl1pPr>
            <a:lvl2pPr lvl="1" algn="l" rtl="0">
              <a:spcBef>
                <a:spcPts val="0"/>
              </a:spcBef>
              <a:spcAft>
                <a:spcPts val="0"/>
              </a:spcAft>
              <a:buSzPts val="3600"/>
              <a:buNone/>
              <a:defRPr sz="3600"/>
            </a:lvl2pPr>
            <a:lvl3pPr lvl="2" algn="l" rtl="0">
              <a:spcBef>
                <a:spcPts val="0"/>
              </a:spcBef>
              <a:spcAft>
                <a:spcPts val="0"/>
              </a:spcAft>
              <a:buSzPts val="3600"/>
              <a:buNone/>
              <a:defRPr sz="3600"/>
            </a:lvl3pPr>
            <a:lvl4pPr lvl="3" algn="l" rtl="0">
              <a:spcBef>
                <a:spcPts val="0"/>
              </a:spcBef>
              <a:spcAft>
                <a:spcPts val="0"/>
              </a:spcAft>
              <a:buSzPts val="3600"/>
              <a:buNone/>
              <a:defRPr sz="3600"/>
            </a:lvl4pPr>
            <a:lvl5pPr lvl="4" algn="l" rtl="0">
              <a:spcBef>
                <a:spcPts val="0"/>
              </a:spcBef>
              <a:spcAft>
                <a:spcPts val="0"/>
              </a:spcAft>
              <a:buSzPts val="3600"/>
              <a:buNone/>
              <a:defRPr sz="3600"/>
            </a:lvl5pPr>
            <a:lvl6pPr lvl="5" algn="l" rtl="0">
              <a:spcBef>
                <a:spcPts val="0"/>
              </a:spcBef>
              <a:spcAft>
                <a:spcPts val="0"/>
              </a:spcAft>
              <a:buSzPts val="3600"/>
              <a:buNone/>
              <a:defRPr sz="3600"/>
            </a:lvl6pPr>
            <a:lvl7pPr lvl="6" algn="l" rtl="0">
              <a:spcBef>
                <a:spcPts val="0"/>
              </a:spcBef>
              <a:spcAft>
                <a:spcPts val="0"/>
              </a:spcAft>
              <a:buSzPts val="3600"/>
              <a:buNone/>
              <a:defRPr sz="3600"/>
            </a:lvl7pPr>
            <a:lvl8pPr lvl="7" algn="l" rtl="0">
              <a:spcBef>
                <a:spcPts val="0"/>
              </a:spcBef>
              <a:spcAft>
                <a:spcPts val="0"/>
              </a:spcAft>
              <a:buSzPts val="3600"/>
              <a:buNone/>
              <a:defRPr sz="3600"/>
            </a:lvl8pPr>
            <a:lvl9pPr lvl="8" algn="l" rtl="0">
              <a:spcBef>
                <a:spcPts val="0"/>
              </a:spcBef>
              <a:spcAft>
                <a:spcPts val="0"/>
              </a:spcAft>
              <a:buSzPts val="3600"/>
              <a:buNone/>
              <a:defRPr sz="3600"/>
            </a:lvl9pPr>
          </a:lstStyle>
          <a:p>
            <a:endParaRPr/>
          </a:p>
        </p:txBody>
      </p:sp>
      <p:sp>
        <p:nvSpPr>
          <p:cNvPr id="17" name="Google Shape;17;p3"/>
          <p:cNvSpPr txBox="1">
            <a:spLocks noGrp="1"/>
          </p:cNvSpPr>
          <p:nvPr>
            <p:ph type="subTitle" idx="1"/>
          </p:nvPr>
        </p:nvSpPr>
        <p:spPr>
          <a:xfrm>
            <a:off x="685800" y="4135454"/>
            <a:ext cx="4558200" cy="784800"/>
          </a:xfrm>
          <a:prstGeom prst="rect">
            <a:avLst/>
          </a:prstGeom>
        </p:spPr>
        <p:txBody>
          <a:bodyPr spcFirstLastPara="1" wrap="square" lIns="91425" tIns="91425" rIns="91425" bIns="91425" anchor="t" anchorCtr="0"/>
          <a:lstStyle>
            <a:lvl1pPr lvl="0" rtl="0">
              <a:spcBef>
                <a:spcPts val="0"/>
              </a:spcBef>
              <a:spcAft>
                <a:spcPts val="0"/>
              </a:spcAft>
              <a:buClr>
                <a:schemeClr val="dk2"/>
              </a:buClr>
              <a:buSzPts val="1400"/>
              <a:buNone/>
              <a:defRPr sz="1400">
                <a:solidFill>
                  <a:schemeClr val="dk2"/>
                </a:solidFill>
              </a:defRPr>
            </a:lvl1pPr>
            <a:lvl2pPr lvl="1" rtl="0">
              <a:spcBef>
                <a:spcPts val="0"/>
              </a:spcBef>
              <a:spcAft>
                <a:spcPts val="0"/>
              </a:spcAft>
              <a:buClr>
                <a:schemeClr val="dk2"/>
              </a:buClr>
              <a:buSzPts val="1400"/>
              <a:buNone/>
              <a:defRPr sz="1400">
                <a:solidFill>
                  <a:schemeClr val="dk2"/>
                </a:solidFill>
              </a:defRPr>
            </a:lvl2pPr>
            <a:lvl3pPr lvl="2" rtl="0">
              <a:spcBef>
                <a:spcPts val="0"/>
              </a:spcBef>
              <a:spcAft>
                <a:spcPts val="0"/>
              </a:spcAft>
              <a:buClr>
                <a:schemeClr val="dk2"/>
              </a:buClr>
              <a:buSzPts val="1400"/>
              <a:buNone/>
              <a:defRPr sz="1400">
                <a:solidFill>
                  <a:schemeClr val="dk2"/>
                </a:solidFill>
              </a:defRPr>
            </a:lvl3pPr>
            <a:lvl4pPr lvl="3" rtl="0">
              <a:spcBef>
                <a:spcPts val="0"/>
              </a:spcBef>
              <a:spcAft>
                <a:spcPts val="0"/>
              </a:spcAft>
              <a:buClr>
                <a:schemeClr val="dk2"/>
              </a:buClr>
              <a:buSzPts val="1400"/>
              <a:buNone/>
              <a:defRPr sz="1400">
                <a:solidFill>
                  <a:schemeClr val="dk2"/>
                </a:solidFill>
              </a:defRPr>
            </a:lvl4pPr>
            <a:lvl5pPr lvl="4" rtl="0">
              <a:spcBef>
                <a:spcPts val="0"/>
              </a:spcBef>
              <a:spcAft>
                <a:spcPts val="0"/>
              </a:spcAft>
              <a:buClr>
                <a:schemeClr val="dk2"/>
              </a:buClr>
              <a:buSzPts val="1400"/>
              <a:buNone/>
              <a:defRPr sz="1400">
                <a:solidFill>
                  <a:schemeClr val="dk2"/>
                </a:solidFill>
              </a:defRPr>
            </a:lvl5pPr>
            <a:lvl6pPr lvl="5" rtl="0">
              <a:spcBef>
                <a:spcPts val="0"/>
              </a:spcBef>
              <a:spcAft>
                <a:spcPts val="0"/>
              </a:spcAft>
              <a:buClr>
                <a:schemeClr val="dk2"/>
              </a:buClr>
              <a:buSzPts val="1400"/>
              <a:buNone/>
              <a:defRPr sz="1400">
                <a:solidFill>
                  <a:schemeClr val="dk2"/>
                </a:solidFill>
              </a:defRPr>
            </a:lvl6pPr>
            <a:lvl7pPr lvl="6" rtl="0">
              <a:spcBef>
                <a:spcPts val="0"/>
              </a:spcBef>
              <a:spcAft>
                <a:spcPts val="0"/>
              </a:spcAft>
              <a:buClr>
                <a:schemeClr val="dk2"/>
              </a:buClr>
              <a:buSzPts val="1400"/>
              <a:buNone/>
              <a:defRPr sz="1400">
                <a:solidFill>
                  <a:schemeClr val="dk2"/>
                </a:solidFill>
              </a:defRPr>
            </a:lvl7pPr>
            <a:lvl8pPr lvl="7" rtl="0">
              <a:spcBef>
                <a:spcPts val="0"/>
              </a:spcBef>
              <a:spcAft>
                <a:spcPts val="0"/>
              </a:spcAft>
              <a:buClr>
                <a:schemeClr val="dk2"/>
              </a:buClr>
              <a:buSzPts val="1400"/>
              <a:buNone/>
              <a:defRPr sz="1400">
                <a:solidFill>
                  <a:schemeClr val="dk2"/>
                </a:solidFill>
              </a:defRPr>
            </a:lvl8pPr>
            <a:lvl9pPr lvl="8" rtl="0">
              <a:spcBef>
                <a:spcPts val="0"/>
              </a:spcBef>
              <a:spcAft>
                <a:spcPts val="0"/>
              </a:spcAft>
              <a:buClr>
                <a:schemeClr val="dk2"/>
              </a:buClr>
              <a:buSzPts val="1400"/>
              <a:buNone/>
              <a:defRPr sz="1400">
                <a:solidFill>
                  <a:schemeClr val="dk2"/>
                </a:solidFil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1 column half">
  <p:cSld name="TITLE_AND_BODY_1">
    <p:bg>
      <p:bgPr>
        <a:blipFill>
          <a:blip r:embed="rId2">
            <a:alphaModFix/>
          </a:blip>
          <a:stretch>
            <a:fillRect/>
          </a:stretch>
        </a:blipFill>
        <a:effectLst/>
      </p:bgPr>
    </p:bg>
    <p:spTree>
      <p:nvGrpSpPr>
        <p:cNvPr id="1" name="Shape 33"/>
        <p:cNvGrpSpPr/>
        <p:nvPr/>
      </p:nvGrpSpPr>
      <p:grpSpPr>
        <a:xfrm>
          <a:off x="0" y="0"/>
          <a:ext cx="0" cy="0"/>
          <a:chOff x="0" y="0"/>
          <a:chExt cx="0" cy="0"/>
        </a:xfrm>
      </p:grpSpPr>
      <p:sp>
        <p:nvSpPr>
          <p:cNvPr id="34" name="Google Shape;34;p6"/>
          <p:cNvSpPr/>
          <p:nvPr/>
        </p:nvSpPr>
        <p:spPr>
          <a:xfrm rot="10800000" flipH="1">
            <a:off x="4543625" y="-5"/>
            <a:ext cx="148200" cy="5143500"/>
          </a:xfrm>
          <a:prstGeom prst="rect">
            <a:avLst/>
          </a:prstGeom>
          <a:gradFill>
            <a:gsLst>
              <a:gs pos="0">
                <a:srgbClr val="000014">
                  <a:alpha val="49803"/>
                </a:srgbClr>
              </a:gs>
              <a:gs pos="100000">
                <a:srgbClr val="000014">
                  <a:alpha val="0"/>
                </a:srgbClr>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35" name="Google Shape;35;p6"/>
          <p:cNvSpPr/>
          <p:nvPr/>
        </p:nvSpPr>
        <p:spPr>
          <a:xfrm>
            <a:off x="0" y="0"/>
            <a:ext cx="45720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6" name="Google Shape;36;p6"/>
          <p:cNvCxnSpPr/>
          <p:nvPr/>
        </p:nvCxnSpPr>
        <p:spPr>
          <a:xfrm>
            <a:off x="365850" y="4813675"/>
            <a:ext cx="3840300" cy="0"/>
          </a:xfrm>
          <a:prstGeom prst="straightConnector1">
            <a:avLst/>
          </a:prstGeom>
          <a:noFill/>
          <a:ln w="9525" cap="flat" cmpd="sng">
            <a:solidFill>
              <a:srgbClr val="D9D9D9"/>
            </a:solidFill>
            <a:prstDash val="solid"/>
            <a:round/>
            <a:headEnd type="none" w="med" len="med"/>
            <a:tailEnd type="none" w="med" len="med"/>
          </a:ln>
        </p:spPr>
      </p:cxnSp>
      <p:sp>
        <p:nvSpPr>
          <p:cNvPr id="37" name="Google Shape;37;p6"/>
          <p:cNvSpPr txBox="1">
            <a:spLocks noGrp="1"/>
          </p:cNvSpPr>
          <p:nvPr>
            <p:ph type="title"/>
          </p:nvPr>
        </p:nvSpPr>
        <p:spPr>
          <a:xfrm>
            <a:off x="589350" y="819475"/>
            <a:ext cx="3393300" cy="676200"/>
          </a:xfrm>
          <a:prstGeom prst="rect">
            <a:avLst/>
          </a:prstGeom>
        </p:spPr>
        <p:txBody>
          <a:bodyPr spcFirstLastPara="1" wrap="square" lIns="91425" tIns="91425" rIns="91425" bIns="91425" anchor="b" anchorCtr="0"/>
          <a:lstStyle>
            <a:lvl1pPr lvl="0" algn="l" rtl="0">
              <a:spcBef>
                <a:spcPts val="0"/>
              </a:spcBef>
              <a:spcAft>
                <a:spcPts val="0"/>
              </a:spcAft>
              <a:buSzPts val="1600"/>
              <a:buNone/>
              <a:defRPr/>
            </a:lvl1pPr>
            <a:lvl2pPr lvl="1" algn="l" rtl="0">
              <a:spcBef>
                <a:spcPts val="0"/>
              </a:spcBef>
              <a:spcAft>
                <a:spcPts val="0"/>
              </a:spcAft>
              <a:buSzPts val="1600"/>
              <a:buNone/>
              <a:defRPr/>
            </a:lvl2pPr>
            <a:lvl3pPr lvl="2" algn="l" rtl="0">
              <a:spcBef>
                <a:spcPts val="0"/>
              </a:spcBef>
              <a:spcAft>
                <a:spcPts val="0"/>
              </a:spcAft>
              <a:buSzPts val="1600"/>
              <a:buNone/>
              <a:defRPr/>
            </a:lvl3pPr>
            <a:lvl4pPr lvl="3" algn="l" rtl="0">
              <a:spcBef>
                <a:spcPts val="0"/>
              </a:spcBef>
              <a:spcAft>
                <a:spcPts val="0"/>
              </a:spcAft>
              <a:buSzPts val="1600"/>
              <a:buNone/>
              <a:defRPr/>
            </a:lvl4pPr>
            <a:lvl5pPr lvl="4" algn="l" rtl="0">
              <a:spcBef>
                <a:spcPts val="0"/>
              </a:spcBef>
              <a:spcAft>
                <a:spcPts val="0"/>
              </a:spcAft>
              <a:buSzPts val="1600"/>
              <a:buNone/>
              <a:defRPr/>
            </a:lvl5pPr>
            <a:lvl6pPr lvl="5" algn="l" rtl="0">
              <a:spcBef>
                <a:spcPts val="0"/>
              </a:spcBef>
              <a:spcAft>
                <a:spcPts val="0"/>
              </a:spcAft>
              <a:buSzPts val="1600"/>
              <a:buNone/>
              <a:defRPr/>
            </a:lvl6pPr>
            <a:lvl7pPr lvl="6" algn="l" rtl="0">
              <a:spcBef>
                <a:spcPts val="0"/>
              </a:spcBef>
              <a:spcAft>
                <a:spcPts val="0"/>
              </a:spcAft>
              <a:buSzPts val="1600"/>
              <a:buNone/>
              <a:defRPr/>
            </a:lvl7pPr>
            <a:lvl8pPr lvl="7" algn="l" rtl="0">
              <a:spcBef>
                <a:spcPts val="0"/>
              </a:spcBef>
              <a:spcAft>
                <a:spcPts val="0"/>
              </a:spcAft>
              <a:buSzPts val="1600"/>
              <a:buNone/>
              <a:defRPr/>
            </a:lvl8pPr>
            <a:lvl9pPr lvl="8" algn="l" rtl="0">
              <a:spcBef>
                <a:spcPts val="0"/>
              </a:spcBef>
              <a:spcAft>
                <a:spcPts val="0"/>
              </a:spcAft>
              <a:buSzPts val="1600"/>
              <a:buNone/>
              <a:defRPr/>
            </a:lvl9pPr>
          </a:lstStyle>
          <a:p>
            <a:endParaRPr/>
          </a:p>
        </p:txBody>
      </p:sp>
      <p:sp>
        <p:nvSpPr>
          <p:cNvPr id="38" name="Google Shape;38;p6"/>
          <p:cNvSpPr txBox="1">
            <a:spLocks noGrp="1"/>
          </p:cNvSpPr>
          <p:nvPr>
            <p:ph type="body" idx="1"/>
          </p:nvPr>
        </p:nvSpPr>
        <p:spPr>
          <a:xfrm>
            <a:off x="593575" y="1518900"/>
            <a:ext cx="3393300" cy="2651700"/>
          </a:xfrm>
          <a:prstGeom prst="rect">
            <a:avLst/>
          </a:prstGeom>
        </p:spPr>
        <p:txBody>
          <a:bodyPr spcFirstLastPara="1" wrap="square" lIns="91425" tIns="91425" rIns="91425" bIns="91425" anchor="t" anchorCtr="0"/>
          <a:lstStyle>
            <a:lvl1pPr marL="457200" lvl="0" indent="-330200" rtl="0">
              <a:spcBef>
                <a:spcPts val="600"/>
              </a:spcBef>
              <a:spcAft>
                <a:spcPts val="0"/>
              </a:spcAft>
              <a:buSzPts val="1600"/>
              <a:buChar char="∙"/>
              <a:defRPr/>
            </a:lvl1pPr>
            <a:lvl2pPr marL="914400" lvl="1" indent="-330200" rtl="0">
              <a:spcBef>
                <a:spcPts val="0"/>
              </a:spcBef>
              <a:spcAft>
                <a:spcPts val="0"/>
              </a:spcAft>
              <a:buSzPts val="1600"/>
              <a:buChar char="∙"/>
              <a:defRPr/>
            </a:lvl2pPr>
            <a:lvl3pPr marL="1371600" lvl="2" indent="-330200" rtl="0">
              <a:spcBef>
                <a:spcPts val="0"/>
              </a:spcBef>
              <a:spcAft>
                <a:spcPts val="0"/>
              </a:spcAft>
              <a:buSzPts val="1600"/>
              <a:buChar char="∙"/>
              <a:defRPr/>
            </a:lvl3pPr>
            <a:lvl4pPr marL="1828800" lvl="3" indent="-330200" rtl="0">
              <a:spcBef>
                <a:spcPts val="0"/>
              </a:spcBef>
              <a:spcAft>
                <a:spcPts val="0"/>
              </a:spcAft>
              <a:buSzPts val="1600"/>
              <a:buChar char="∙"/>
              <a:defRPr/>
            </a:lvl4pPr>
            <a:lvl5pPr marL="2286000" lvl="4" indent="-330200" rtl="0">
              <a:spcBef>
                <a:spcPts val="0"/>
              </a:spcBef>
              <a:spcAft>
                <a:spcPts val="0"/>
              </a:spcAft>
              <a:buSzPts val="1600"/>
              <a:buChar char="∙"/>
              <a:defRPr/>
            </a:lvl5pPr>
            <a:lvl6pPr marL="2743200" lvl="5" indent="-330200" rtl="0">
              <a:spcBef>
                <a:spcPts val="0"/>
              </a:spcBef>
              <a:spcAft>
                <a:spcPts val="0"/>
              </a:spcAft>
              <a:buSzPts val="1600"/>
              <a:buChar char="∙"/>
              <a:defRPr/>
            </a:lvl6pPr>
            <a:lvl7pPr marL="3200400" lvl="6" indent="-330200" rtl="0">
              <a:spcBef>
                <a:spcPts val="0"/>
              </a:spcBef>
              <a:spcAft>
                <a:spcPts val="0"/>
              </a:spcAft>
              <a:buSzPts val="1600"/>
              <a:buChar char="∙"/>
              <a:defRPr/>
            </a:lvl7pPr>
            <a:lvl8pPr marL="3657600" lvl="7" indent="-330200" rtl="0">
              <a:spcBef>
                <a:spcPts val="0"/>
              </a:spcBef>
              <a:spcAft>
                <a:spcPts val="0"/>
              </a:spcAft>
              <a:buSzPts val="1600"/>
              <a:buChar char="∙"/>
              <a:defRPr/>
            </a:lvl8pPr>
            <a:lvl9pPr marL="4114800" lvl="8" indent="-330200" rtl="0">
              <a:spcBef>
                <a:spcPts val="0"/>
              </a:spcBef>
              <a:spcAft>
                <a:spcPts val="0"/>
              </a:spcAft>
              <a:buSzPts val="1600"/>
              <a:buChar char="∙"/>
              <a:defRPr/>
            </a:lvl9pPr>
          </a:lstStyle>
          <a:p>
            <a:endParaRPr/>
          </a:p>
        </p:txBody>
      </p:sp>
      <p:sp>
        <p:nvSpPr>
          <p:cNvPr id="39" name="Google Shape;39;p6"/>
          <p:cNvSpPr txBox="1">
            <a:spLocks noGrp="1"/>
          </p:cNvSpPr>
          <p:nvPr>
            <p:ph type="sldNum" idx="12"/>
          </p:nvPr>
        </p:nvSpPr>
        <p:spPr>
          <a:xfrm>
            <a:off x="595675" y="4813750"/>
            <a:ext cx="3389100" cy="3297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blipFill>
          <a:blip r:embed="rId5">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sldNum" idx="12"/>
          </p:nvPr>
        </p:nvSpPr>
        <p:spPr>
          <a:xfrm>
            <a:off x="593575" y="4813750"/>
            <a:ext cx="7956600" cy="329700"/>
          </a:xfrm>
          <a:prstGeom prst="rect">
            <a:avLst/>
          </a:prstGeom>
          <a:noFill/>
          <a:ln>
            <a:noFill/>
          </a:ln>
        </p:spPr>
        <p:txBody>
          <a:bodyPr spcFirstLastPara="1" wrap="square" lIns="91425" tIns="91425" rIns="91425" bIns="91425" anchor="ctr" anchorCtr="0">
            <a:noAutofit/>
          </a:bodyPr>
          <a:lstStyle>
            <a:lvl1pPr lvl="0" algn="ctr">
              <a:buNone/>
              <a:defRPr sz="1000">
                <a:solidFill>
                  <a:srgbClr val="666666"/>
                </a:solidFill>
                <a:latin typeface="Playfair Display"/>
                <a:ea typeface="Playfair Display"/>
                <a:cs typeface="Playfair Display"/>
                <a:sym typeface="Playfair Display"/>
              </a:defRPr>
            </a:lvl1pPr>
            <a:lvl2pPr lvl="1" algn="ctr">
              <a:buNone/>
              <a:defRPr sz="1000">
                <a:solidFill>
                  <a:srgbClr val="666666"/>
                </a:solidFill>
                <a:latin typeface="Playfair Display"/>
                <a:ea typeface="Playfair Display"/>
                <a:cs typeface="Playfair Display"/>
                <a:sym typeface="Playfair Display"/>
              </a:defRPr>
            </a:lvl2pPr>
            <a:lvl3pPr lvl="2" algn="ctr">
              <a:buNone/>
              <a:defRPr sz="1000">
                <a:solidFill>
                  <a:srgbClr val="666666"/>
                </a:solidFill>
                <a:latin typeface="Playfair Display"/>
                <a:ea typeface="Playfair Display"/>
                <a:cs typeface="Playfair Display"/>
                <a:sym typeface="Playfair Display"/>
              </a:defRPr>
            </a:lvl3pPr>
            <a:lvl4pPr lvl="3" algn="ctr">
              <a:buNone/>
              <a:defRPr sz="1000">
                <a:solidFill>
                  <a:srgbClr val="666666"/>
                </a:solidFill>
                <a:latin typeface="Playfair Display"/>
                <a:ea typeface="Playfair Display"/>
                <a:cs typeface="Playfair Display"/>
                <a:sym typeface="Playfair Display"/>
              </a:defRPr>
            </a:lvl4pPr>
            <a:lvl5pPr lvl="4" algn="ctr">
              <a:buNone/>
              <a:defRPr sz="1000">
                <a:solidFill>
                  <a:srgbClr val="666666"/>
                </a:solidFill>
                <a:latin typeface="Playfair Display"/>
                <a:ea typeface="Playfair Display"/>
                <a:cs typeface="Playfair Display"/>
                <a:sym typeface="Playfair Display"/>
              </a:defRPr>
            </a:lvl5pPr>
            <a:lvl6pPr lvl="5" algn="ctr">
              <a:buNone/>
              <a:defRPr sz="1000">
                <a:solidFill>
                  <a:srgbClr val="666666"/>
                </a:solidFill>
                <a:latin typeface="Playfair Display"/>
                <a:ea typeface="Playfair Display"/>
                <a:cs typeface="Playfair Display"/>
                <a:sym typeface="Playfair Display"/>
              </a:defRPr>
            </a:lvl6pPr>
            <a:lvl7pPr lvl="6" algn="ctr">
              <a:buNone/>
              <a:defRPr sz="1000">
                <a:solidFill>
                  <a:srgbClr val="666666"/>
                </a:solidFill>
                <a:latin typeface="Playfair Display"/>
                <a:ea typeface="Playfair Display"/>
                <a:cs typeface="Playfair Display"/>
                <a:sym typeface="Playfair Display"/>
              </a:defRPr>
            </a:lvl7pPr>
            <a:lvl8pPr lvl="7" algn="ctr">
              <a:buNone/>
              <a:defRPr sz="1000">
                <a:solidFill>
                  <a:srgbClr val="666666"/>
                </a:solidFill>
                <a:latin typeface="Playfair Display"/>
                <a:ea typeface="Playfair Display"/>
                <a:cs typeface="Playfair Display"/>
                <a:sym typeface="Playfair Display"/>
              </a:defRPr>
            </a:lvl8pPr>
            <a:lvl9pPr lvl="8" algn="ctr">
              <a:buNone/>
              <a:defRPr sz="1000">
                <a:solidFill>
                  <a:srgbClr val="666666"/>
                </a:solidFill>
                <a:latin typeface="Playfair Display"/>
                <a:ea typeface="Playfair Display"/>
                <a:cs typeface="Playfair Display"/>
                <a:sym typeface="Playfair Display"/>
              </a:defRPr>
            </a:lvl9pPr>
          </a:lstStyle>
          <a:p>
            <a:pPr marL="0" lvl="0" indent="0" algn="ctr" rtl="0">
              <a:spcBef>
                <a:spcPts val="0"/>
              </a:spcBef>
              <a:spcAft>
                <a:spcPts val="0"/>
              </a:spcAft>
              <a:buNone/>
            </a:pPr>
            <a:fld id="{00000000-1234-1234-1234-123412341234}" type="slidenum">
              <a:rPr lang="en"/>
              <a:t>‹#›</a:t>
            </a:fld>
            <a:endParaRPr/>
          </a:p>
        </p:txBody>
      </p:sp>
      <p:sp>
        <p:nvSpPr>
          <p:cNvPr id="7" name="Google Shape;7;p1"/>
          <p:cNvSpPr txBox="1">
            <a:spLocks noGrp="1"/>
          </p:cNvSpPr>
          <p:nvPr>
            <p:ph type="title"/>
          </p:nvPr>
        </p:nvSpPr>
        <p:spPr>
          <a:xfrm>
            <a:off x="593575" y="0"/>
            <a:ext cx="7956600" cy="676200"/>
          </a:xfrm>
          <a:prstGeom prst="rect">
            <a:avLst/>
          </a:prstGeom>
          <a:noFill/>
          <a:ln>
            <a:noFill/>
          </a:ln>
        </p:spPr>
        <p:txBody>
          <a:bodyPr spcFirstLastPara="1" wrap="square" lIns="91425" tIns="91425" rIns="91425" bIns="91425" anchor="ctr" anchorCtr="0"/>
          <a:lstStyle>
            <a:lvl1pPr lvl="0" algn="ctr">
              <a:spcBef>
                <a:spcPts val="0"/>
              </a:spcBef>
              <a:spcAft>
                <a:spcPts val="0"/>
              </a:spcAft>
              <a:buClr>
                <a:srgbClr val="111111"/>
              </a:buClr>
              <a:buSzPts val="1600"/>
              <a:buFont typeface="Playfair Display"/>
              <a:buNone/>
              <a:defRPr sz="1600">
                <a:solidFill>
                  <a:srgbClr val="111111"/>
                </a:solidFill>
                <a:latin typeface="Playfair Display"/>
                <a:ea typeface="Playfair Display"/>
                <a:cs typeface="Playfair Display"/>
                <a:sym typeface="Playfair Display"/>
              </a:defRPr>
            </a:lvl1pPr>
            <a:lvl2pPr lvl="1" algn="ctr">
              <a:spcBef>
                <a:spcPts val="0"/>
              </a:spcBef>
              <a:spcAft>
                <a:spcPts val="0"/>
              </a:spcAft>
              <a:buClr>
                <a:srgbClr val="111111"/>
              </a:buClr>
              <a:buSzPts val="1600"/>
              <a:buFont typeface="Playfair Display"/>
              <a:buNone/>
              <a:defRPr sz="1600">
                <a:solidFill>
                  <a:srgbClr val="111111"/>
                </a:solidFill>
                <a:latin typeface="Playfair Display"/>
                <a:ea typeface="Playfair Display"/>
                <a:cs typeface="Playfair Display"/>
                <a:sym typeface="Playfair Display"/>
              </a:defRPr>
            </a:lvl2pPr>
            <a:lvl3pPr lvl="2" algn="ctr">
              <a:spcBef>
                <a:spcPts val="0"/>
              </a:spcBef>
              <a:spcAft>
                <a:spcPts val="0"/>
              </a:spcAft>
              <a:buClr>
                <a:srgbClr val="111111"/>
              </a:buClr>
              <a:buSzPts val="1600"/>
              <a:buFont typeface="Playfair Display"/>
              <a:buNone/>
              <a:defRPr sz="1600">
                <a:solidFill>
                  <a:srgbClr val="111111"/>
                </a:solidFill>
                <a:latin typeface="Playfair Display"/>
                <a:ea typeface="Playfair Display"/>
                <a:cs typeface="Playfair Display"/>
                <a:sym typeface="Playfair Display"/>
              </a:defRPr>
            </a:lvl3pPr>
            <a:lvl4pPr lvl="3" algn="ctr">
              <a:spcBef>
                <a:spcPts val="0"/>
              </a:spcBef>
              <a:spcAft>
                <a:spcPts val="0"/>
              </a:spcAft>
              <a:buClr>
                <a:srgbClr val="111111"/>
              </a:buClr>
              <a:buSzPts val="1600"/>
              <a:buFont typeface="Playfair Display"/>
              <a:buNone/>
              <a:defRPr sz="1600">
                <a:solidFill>
                  <a:srgbClr val="111111"/>
                </a:solidFill>
                <a:latin typeface="Playfair Display"/>
                <a:ea typeface="Playfair Display"/>
                <a:cs typeface="Playfair Display"/>
                <a:sym typeface="Playfair Display"/>
              </a:defRPr>
            </a:lvl4pPr>
            <a:lvl5pPr lvl="4" algn="ctr">
              <a:spcBef>
                <a:spcPts val="0"/>
              </a:spcBef>
              <a:spcAft>
                <a:spcPts val="0"/>
              </a:spcAft>
              <a:buClr>
                <a:srgbClr val="111111"/>
              </a:buClr>
              <a:buSzPts val="1600"/>
              <a:buFont typeface="Playfair Display"/>
              <a:buNone/>
              <a:defRPr sz="1600">
                <a:solidFill>
                  <a:srgbClr val="111111"/>
                </a:solidFill>
                <a:latin typeface="Playfair Display"/>
                <a:ea typeface="Playfair Display"/>
                <a:cs typeface="Playfair Display"/>
                <a:sym typeface="Playfair Display"/>
              </a:defRPr>
            </a:lvl5pPr>
            <a:lvl6pPr lvl="5" algn="ctr">
              <a:spcBef>
                <a:spcPts val="0"/>
              </a:spcBef>
              <a:spcAft>
                <a:spcPts val="0"/>
              </a:spcAft>
              <a:buClr>
                <a:srgbClr val="111111"/>
              </a:buClr>
              <a:buSzPts val="1600"/>
              <a:buFont typeface="Playfair Display"/>
              <a:buNone/>
              <a:defRPr sz="1600">
                <a:solidFill>
                  <a:srgbClr val="111111"/>
                </a:solidFill>
                <a:latin typeface="Playfair Display"/>
                <a:ea typeface="Playfair Display"/>
                <a:cs typeface="Playfair Display"/>
                <a:sym typeface="Playfair Display"/>
              </a:defRPr>
            </a:lvl6pPr>
            <a:lvl7pPr lvl="6" algn="ctr">
              <a:spcBef>
                <a:spcPts val="0"/>
              </a:spcBef>
              <a:spcAft>
                <a:spcPts val="0"/>
              </a:spcAft>
              <a:buClr>
                <a:srgbClr val="111111"/>
              </a:buClr>
              <a:buSzPts val="1600"/>
              <a:buFont typeface="Playfair Display"/>
              <a:buNone/>
              <a:defRPr sz="1600">
                <a:solidFill>
                  <a:srgbClr val="111111"/>
                </a:solidFill>
                <a:latin typeface="Playfair Display"/>
                <a:ea typeface="Playfair Display"/>
                <a:cs typeface="Playfair Display"/>
                <a:sym typeface="Playfair Display"/>
              </a:defRPr>
            </a:lvl7pPr>
            <a:lvl8pPr lvl="7" algn="ctr">
              <a:spcBef>
                <a:spcPts val="0"/>
              </a:spcBef>
              <a:spcAft>
                <a:spcPts val="0"/>
              </a:spcAft>
              <a:buClr>
                <a:srgbClr val="111111"/>
              </a:buClr>
              <a:buSzPts val="1600"/>
              <a:buFont typeface="Playfair Display"/>
              <a:buNone/>
              <a:defRPr sz="1600">
                <a:solidFill>
                  <a:srgbClr val="111111"/>
                </a:solidFill>
                <a:latin typeface="Playfair Display"/>
                <a:ea typeface="Playfair Display"/>
                <a:cs typeface="Playfair Display"/>
                <a:sym typeface="Playfair Display"/>
              </a:defRPr>
            </a:lvl8pPr>
            <a:lvl9pPr lvl="8" algn="ctr">
              <a:spcBef>
                <a:spcPts val="0"/>
              </a:spcBef>
              <a:spcAft>
                <a:spcPts val="0"/>
              </a:spcAft>
              <a:buClr>
                <a:srgbClr val="111111"/>
              </a:buClr>
              <a:buSzPts val="1600"/>
              <a:buFont typeface="Playfair Display"/>
              <a:buNone/>
              <a:defRPr sz="1600">
                <a:solidFill>
                  <a:srgbClr val="111111"/>
                </a:solidFill>
                <a:latin typeface="Playfair Display"/>
                <a:ea typeface="Playfair Display"/>
                <a:cs typeface="Playfair Display"/>
                <a:sym typeface="Playfair Display"/>
              </a:defRPr>
            </a:lvl9pPr>
          </a:lstStyle>
          <a:p>
            <a:endParaRPr/>
          </a:p>
        </p:txBody>
      </p:sp>
      <p:sp>
        <p:nvSpPr>
          <p:cNvPr id="8" name="Google Shape;8;p1"/>
          <p:cNvSpPr txBox="1">
            <a:spLocks noGrp="1"/>
          </p:cNvSpPr>
          <p:nvPr>
            <p:ph type="body" idx="1"/>
          </p:nvPr>
        </p:nvSpPr>
        <p:spPr>
          <a:xfrm>
            <a:off x="593575" y="1823700"/>
            <a:ext cx="7956600" cy="2651700"/>
          </a:xfrm>
          <a:prstGeom prst="rect">
            <a:avLst/>
          </a:prstGeom>
          <a:noFill/>
          <a:ln>
            <a:noFill/>
          </a:ln>
        </p:spPr>
        <p:txBody>
          <a:bodyPr spcFirstLastPara="1" wrap="square" lIns="91425" tIns="91425" rIns="91425" bIns="91425" anchor="t" anchorCtr="0"/>
          <a:lstStyle>
            <a:lvl1pPr marL="457200" lvl="0" indent="-330200">
              <a:lnSpc>
                <a:spcPct val="150000"/>
              </a:lnSpc>
              <a:spcBef>
                <a:spcPts val="600"/>
              </a:spcBef>
              <a:spcAft>
                <a:spcPts val="0"/>
              </a:spcAft>
              <a:buClr>
                <a:srgbClr val="B7B7B7"/>
              </a:buClr>
              <a:buSzPts val="1600"/>
              <a:buFont typeface="Raleway Light"/>
              <a:buChar char="∙"/>
              <a:defRPr sz="1600">
                <a:solidFill>
                  <a:srgbClr val="111111"/>
                </a:solidFill>
                <a:latin typeface="Raleway Light"/>
                <a:ea typeface="Raleway Light"/>
                <a:cs typeface="Raleway Light"/>
                <a:sym typeface="Raleway Light"/>
              </a:defRPr>
            </a:lvl1pPr>
            <a:lvl2pPr marL="914400" lvl="1" indent="-330200">
              <a:lnSpc>
                <a:spcPct val="150000"/>
              </a:lnSpc>
              <a:spcBef>
                <a:spcPts val="0"/>
              </a:spcBef>
              <a:spcAft>
                <a:spcPts val="0"/>
              </a:spcAft>
              <a:buClr>
                <a:srgbClr val="B7B7B7"/>
              </a:buClr>
              <a:buSzPts val="1600"/>
              <a:buFont typeface="Raleway Light"/>
              <a:buChar char="∙"/>
              <a:defRPr sz="1600">
                <a:solidFill>
                  <a:srgbClr val="111111"/>
                </a:solidFill>
                <a:latin typeface="Raleway Light"/>
                <a:ea typeface="Raleway Light"/>
                <a:cs typeface="Raleway Light"/>
                <a:sym typeface="Raleway Light"/>
              </a:defRPr>
            </a:lvl2pPr>
            <a:lvl3pPr marL="1371600" lvl="2" indent="-330200">
              <a:lnSpc>
                <a:spcPct val="150000"/>
              </a:lnSpc>
              <a:spcBef>
                <a:spcPts val="0"/>
              </a:spcBef>
              <a:spcAft>
                <a:spcPts val="0"/>
              </a:spcAft>
              <a:buClr>
                <a:srgbClr val="B7B7B7"/>
              </a:buClr>
              <a:buSzPts val="1600"/>
              <a:buFont typeface="Raleway Light"/>
              <a:buChar char="∙"/>
              <a:defRPr sz="1600">
                <a:solidFill>
                  <a:srgbClr val="111111"/>
                </a:solidFill>
                <a:latin typeface="Raleway Light"/>
                <a:ea typeface="Raleway Light"/>
                <a:cs typeface="Raleway Light"/>
                <a:sym typeface="Raleway Light"/>
              </a:defRPr>
            </a:lvl3pPr>
            <a:lvl4pPr marL="1828800" lvl="3" indent="-330200">
              <a:lnSpc>
                <a:spcPct val="150000"/>
              </a:lnSpc>
              <a:spcBef>
                <a:spcPts val="0"/>
              </a:spcBef>
              <a:spcAft>
                <a:spcPts val="0"/>
              </a:spcAft>
              <a:buClr>
                <a:srgbClr val="B7B7B7"/>
              </a:buClr>
              <a:buSzPts val="1600"/>
              <a:buFont typeface="Raleway Light"/>
              <a:buChar char="∙"/>
              <a:defRPr sz="1600">
                <a:solidFill>
                  <a:srgbClr val="111111"/>
                </a:solidFill>
                <a:latin typeface="Raleway Light"/>
                <a:ea typeface="Raleway Light"/>
                <a:cs typeface="Raleway Light"/>
                <a:sym typeface="Raleway Light"/>
              </a:defRPr>
            </a:lvl4pPr>
            <a:lvl5pPr marL="2286000" lvl="4" indent="-330200">
              <a:lnSpc>
                <a:spcPct val="150000"/>
              </a:lnSpc>
              <a:spcBef>
                <a:spcPts val="0"/>
              </a:spcBef>
              <a:spcAft>
                <a:spcPts val="0"/>
              </a:spcAft>
              <a:buClr>
                <a:srgbClr val="B7B7B7"/>
              </a:buClr>
              <a:buSzPts val="1600"/>
              <a:buFont typeface="Raleway Light"/>
              <a:buChar char="∙"/>
              <a:defRPr sz="1600">
                <a:solidFill>
                  <a:srgbClr val="111111"/>
                </a:solidFill>
                <a:latin typeface="Raleway Light"/>
                <a:ea typeface="Raleway Light"/>
                <a:cs typeface="Raleway Light"/>
                <a:sym typeface="Raleway Light"/>
              </a:defRPr>
            </a:lvl5pPr>
            <a:lvl6pPr marL="2743200" lvl="5" indent="-330200">
              <a:lnSpc>
                <a:spcPct val="150000"/>
              </a:lnSpc>
              <a:spcBef>
                <a:spcPts val="0"/>
              </a:spcBef>
              <a:spcAft>
                <a:spcPts val="0"/>
              </a:spcAft>
              <a:buClr>
                <a:srgbClr val="B7B7B7"/>
              </a:buClr>
              <a:buSzPts val="1600"/>
              <a:buFont typeface="Raleway Light"/>
              <a:buChar char="∙"/>
              <a:defRPr sz="1600">
                <a:solidFill>
                  <a:srgbClr val="111111"/>
                </a:solidFill>
                <a:latin typeface="Raleway Light"/>
                <a:ea typeface="Raleway Light"/>
                <a:cs typeface="Raleway Light"/>
                <a:sym typeface="Raleway Light"/>
              </a:defRPr>
            </a:lvl6pPr>
            <a:lvl7pPr marL="3200400" lvl="6" indent="-330200">
              <a:lnSpc>
                <a:spcPct val="150000"/>
              </a:lnSpc>
              <a:spcBef>
                <a:spcPts val="0"/>
              </a:spcBef>
              <a:spcAft>
                <a:spcPts val="0"/>
              </a:spcAft>
              <a:buClr>
                <a:srgbClr val="B7B7B7"/>
              </a:buClr>
              <a:buSzPts val="1600"/>
              <a:buFont typeface="Raleway Light"/>
              <a:buChar char="∙"/>
              <a:defRPr sz="1600">
                <a:solidFill>
                  <a:srgbClr val="111111"/>
                </a:solidFill>
                <a:latin typeface="Raleway Light"/>
                <a:ea typeface="Raleway Light"/>
                <a:cs typeface="Raleway Light"/>
                <a:sym typeface="Raleway Light"/>
              </a:defRPr>
            </a:lvl7pPr>
            <a:lvl8pPr marL="3657600" lvl="7" indent="-330200">
              <a:lnSpc>
                <a:spcPct val="150000"/>
              </a:lnSpc>
              <a:spcBef>
                <a:spcPts val="0"/>
              </a:spcBef>
              <a:spcAft>
                <a:spcPts val="0"/>
              </a:spcAft>
              <a:buClr>
                <a:srgbClr val="B7B7B7"/>
              </a:buClr>
              <a:buSzPts val="1600"/>
              <a:buFont typeface="Raleway Light"/>
              <a:buChar char="∙"/>
              <a:defRPr sz="1600">
                <a:solidFill>
                  <a:srgbClr val="111111"/>
                </a:solidFill>
                <a:latin typeface="Raleway Light"/>
                <a:ea typeface="Raleway Light"/>
                <a:cs typeface="Raleway Light"/>
                <a:sym typeface="Raleway Light"/>
              </a:defRPr>
            </a:lvl8pPr>
            <a:lvl9pPr marL="4114800" lvl="8" indent="-330200">
              <a:lnSpc>
                <a:spcPct val="150000"/>
              </a:lnSpc>
              <a:spcBef>
                <a:spcPts val="0"/>
              </a:spcBef>
              <a:spcAft>
                <a:spcPts val="0"/>
              </a:spcAft>
              <a:buClr>
                <a:srgbClr val="B7B7B7"/>
              </a:buClr>
              <a:buSzPts val="1600"/>
              <a:buFont typeface="Raleway Light"/>
              <a:buChar char="∙"/>
              <a:defRPr sz="1600">
                <a:solidFill>
                  <a:srgbClr val="111111"/>
                </a:solidFill>
                <a:latin typeface="Raleway Light"/>
                <a:ea typeface="Raleway Light"/>
                <a:cs typeface="Raleway Light"/>
                <a:sym typeface="Raleway Light"/>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2" r:id="rId3"/>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edpuzzle.com/media/5bd8567e9a0c2f4060db6d14"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hyperlink" Target="https://www.texasgateway.org/resource/ecological-succession-0"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13"/>
          <p:cNvSpPr txBox="1">
            <a:spLocks noGrp="1"/>
          </p:cNvSpPr>
          <p:nvPr>
            <p:ph type="ctrTitle"/>
          </p:nvPr>
        </p:nvSpPr>
        <p:spPr>
          <a:xfrm>
            <a:off x="11522" y="1976071"/>
            <a:ext cx="2893604" cy="1218276"/>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sz="2800" u="sng" dirty="0"/>
              <a:t>Science Starter:  </a:t>
            </a:r>
            <a:r>
              <a:rPr lang="en-US" sz="2800" dirty="0"/>
              <a:t/>
            </a:r>
            <a:br>
              <a:rPr lang="en-US" sz="2800" dirty="0"/>
            </a:br>
            <a:r>
              <a:rPr lang="en-US" sz="2800" dirty="0" smtClean="0"/>
              <a:t>1. Study for </a:t>
            </a:r>
            <a:r>
              <a:rPr lang="en-US" sz="2800" dirty="0" smtClean="0"/>
              <a:t>quiz</a:t>
            </a:r>
            <a:endParaRPr sz="2800" dirty="0"/>
          </a:p>
        </p:txBody>
      </p:sp>
      <p:sp>
        <p:nvSpPr>
          <p:cNvPr id="2" name="TextBox 1">
            <a:extLst>
              <a:ext uri="{FF2B5EF4-FFF2-40B4-BE49-F238E27FC236}">
                <a16:creationId xmlns:a16="http://schemas.microsoft.com/office/drawing/2014/main" xmlns="" id="{9992979B-9137-4355-8894-7B3178BEBBA0}"/>
              </a:ext>
            </a:extLst>
          </p:cNvPr>
          <p:cNvSpPr txBox="1"/>
          <p:nvPr/>
        </p:nvSpPr>
        <p:spPr>
          <a:xfrm>
            <a:off x="70021" y="107089"/>
            <a:ext cx="2682907" cy="307777"/>
          </a:xfrm>
          <a:prstGeom prst="rect">
            <a:avLst/>
          </a:prstGeom>
          <a:noFill/>
        </p:spPr>
        <p:txBody>
          <a:bodyPr wrap="square" rtlCol="0">
            <a:spAutoFit/>
          </a:bodyPr>
          <a:lstStyle/>
          <a:p>
            <a:r>
              <a:rPr lang="en-US" dirty="0" smtClean="0">
                <a:solidFill>
                  <a:schemeClr val="bg1"/>
                </a:solidFill>
              </a:rPr>
              <a:t>Tuesday </a:t>
            </a:r>
            <a:r>
              <a:rPr lang="en-US" dirty="0">
                <a:solidFill>
                  <a:schemeClr val="bg1"/>
                </a:solidFill>
              </a:rPr>
              <a:t>October </a:t>
            </a:r>
            <a:r>
              <a:rPr lang="en-US" dirty="0" smtClean="0">
                <a:solidFill>
                  <a:schemeClr val="bg1"/>
                </a:solidFill>
              </a:rPr>
              <a:t>30</a:t>
            </a:r>
            <a:r>
              <a:rPr lang="en-US" dirty="0" smtClean="0">
                <a:solidFill>
                  <a:schemeClr val="bg1"/>
                </a:solidFill>
              </a:rPr>
              <a:t>, </a:t>
            </a:r>
            <a:r>
              <a:rPr lang="en-US" dirty="0">
                <a:solidFill>
                  <a:schemeClr val="bg1"/>
                </a:solidFill>
              </a:rPr>
              <a:t>2018</a:t>
            </a:r>
          </a:p>
        </p:txBody>
      </p:sp>
      <p:sp>
        <p:nvSpPr>
          <p:cNvPr id="3" name="TextBox 2">
            <a:extLst>
              <a:ext uri="{FF2B5EF4-FFF2-40B4-BE49-F238E27FC236}">
                <a16:creationId xmlns:a16="http://schemas.microsoft.com/office/drawing/2014/main" xmlns="" id="{82754BAE-E954-4D41-8EFA-945566A74F37}"/>
              </a:ext>
            </a:extLst>
          </p:cNvPr>
          <p:cNvSpPr txBox="1"/>
          <p:nvPr/>
        </p:nvSpPr>
        <p:spPr>
          <a:xfrm>
            <a:off x="210647" y="718415"/>
            <a:ext cx="3632877" cy="954107"/>
          </a:xfrm>
          <a:prstGeom prst="rect">
            <a:avLst/>
          </a:prstGeom>
          <a:solidFill>
            <a:schemeClr val="accent1">
              <a:lumMod val="20000"/>
              <a:lumOff val="80000"/>
            </a:schemeClr>
          </a:solidFill>
        </p:spPr>
        <p:txBody>
          <a:bodyPr wrap="square" rtlCol="0">
            <a:spAutoFit/>
          </a:bodyPr>
          <a:lstStyle/>
          <a:p>
            <a:r>
              <a:rPr lang="en-US" b="1" u="sng" dirty="0"/>
              <a:t>Agenda:</a:t>
            </a:r>
          </a:p>
          <a:p>
            <a:r>
              <a:rPr lang="en-US" b="1" dirty="0" smtClean="0"/>
              <a:t>11/9—Vocabulary Quiz—Succession and Watersheds</a:t>
            </a:r>
            <a:endParaRPr lang="en-US" b="1" dirty="0"/>
          </a:p>
          <a:p>
            <a:r>
              <a:rPr lang="en-US" b="1" dirty="0"/>
              <a:t>11/13—Unit 3 Part 2 DCA</a:t>
            </a:r>
          </a:p>
        </p:txBody>
      </p:sp>
      <p:sp>
        <p:nvSpPr>
          <p:cNvPr id="6" name="TextBox 5">
            <a:extLst>
              <a:ext uri="{FF2B5EF4-FFF2-40B4-BE49-F238E27FC236}">
                <a16:creationId xmlns:a16="http://schemas.microsoft.com/office/drawing/2014/main" xmlns="" id="{737BE03B-43F6-45CF-A122-1620AC9DCC3B}"/>
              </a:ext>
            </a:extLst>
          </p:cNvPr>
          <p:cNvSpPr txBox="1"/>
          <p:nvPr/>
        </p:nvSpPr>
        <p:spPr>
          <a:xfrm>
            <a:off x="9728" y="3505107"/>
            <a:ext cx="9144000" cy="1477328"/>
          </a:xfrm>
          <a:prstGeom prst="rect">
            <a:avLst/>
          </a:prstGeom>
          <a:noFill/>
        </p:spPr>
        <p:txBody>
          <a:bodyPr wrap="square" rtlCol="0">
            <a:spAutoFit/>
          </a:bodyPr>
          <a:lstStyle/>
          <a:p>
            <a:r>
              <a:rPr lang="en-US" sz="1800" u="sng" dirty="0"/>
              <a:t>Learning Target:</a:t>
            </a:r>
          </a:p>
          <a:p>
            <a:r>
              <a:rPr lang="en-US" sz="1800" i="1" dirty="0"/>
              <a:t>I will learn </a:t>
            </a:r>
            <a:r>
              <a:rPr lang="en-US" sz="1800" i="1" dirty="0" smtClean="0"/>
              <a:t>the concepts of weathering, erosion, deposition, and catastrophic events.</a:t>
            </a:r>
            <a:endParaRPr lang="en-US" sz="1800" i="1" dirty="0"/>
          </a:p>
          <a:p>
            <a:r>
              <a:rPr lang="en-US" sz="1800" u="sng" dirty="0" smtClean="0"/>
              <a:t>Success Criteria:</a:t>
            </a:r>
            <a:endParaRPr lang="en-US" sz="1800" u="sng" dirty="0"/>
          </a:p>
          <a:p>
            <a:r>
              <a:rPr lang="en-US" sz="1800" i="1" dirty="0"/>
              <a:t>I </a:t>
            </a:r>
            <a:r>
              <a:rPr lang="en-US" sz="1800" i="1" dirty="0" smtClean="0"/>
              <a:t>will be able to show my mastery of weathering, erosion, deposition, and catastrophic events.</a:t>
            </a:r>
            <a:endParaRPr lang="en-US" sz="1800" i="1" dirty="0"/>
          </a:p>
        </p:txBody>
      </p:sp>
      <p:pic>
        <p:nvPicPr>
          <p:cNvPr id="4" name="Picture 3"/>
          <p:cNvPicPr>
            <a:picLocks noChangeAspect="1"/>
          </p:cNvPicPr>
          <p:nvPr/>
        </p:nvPicPr>
        <p:blipFill>
          <a:blip r:embed="rId3"/>
          <a:stretch>
            <a:fillRect/>
          </a:stretch>
        </p:blipFill>
        <p:spPr>
          <a:xfrm>
            <a:off x="4019550" y="190500"/>
            <a:ext cx="4838699" cy="3003847"/>
          </a:xfrm>
          <a:prstGeom prst="rect">
            <a:avLst/>
          </a:prstGeom>
        </p:spPr>
      </p:pic>
    </p:spTree>
    <p:extLst>
      <p:ext uri="{BB962C8B-B14F-4D97-AF65-F5344CB8AC3E}">
        <p14:creationId xmlns:p14="http://schemas.microsoft.com/office/powerpoint/2010/main" val="4971081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16"/>
          <p:cNvSpPr txBox="1">
            <a:spLocks noGrp="1"/>
          </p:cNvSpPr>
          <p:nvPr>
            <p:ph type="ctrTitle"/>
          </p:nvPr>
        </p:nvSpPr>
        <p:spPr>
          <a:xfrm>
            <a:off x="156519" y="2656703"/>
            <a:ext cx="8888627" cy="2409567"/>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sz="1800" dirty="0"/>
              <a:t>1.  Good Things</a:t>
            </a:r>
            <a:br>
              <a:rPr lang="en-US" sz="1800" dirty="0"/>
            </a:br>
            <a:r>
              <a:rPr lang="en-US" sz="1800" dirty="0"/>
              <a:t>2.  Rater—Check in </a:t>
            </a:r>
            <a:r>
              <a:rPr lang="en-US" sz="1800" dirty="0" smtClean="0"/>
              <a:t/>
            </a:r>
            <a:br>
              <a:rPr lang="en-US" sz="1800" dirty="0" smtClean="0"/>
            </a:br>
            <a:r>
              <a:rPr lang="en-US" sz="1800" dirty="0" smtClean="0"/>
              <a:t>3.  </a:t>
            </a:r>
            <a:r>
              <a:rPr lang="en-US" sz="1800" dirty="0" smtClean="0">
                <a:hlinkClick r:id="rId3"/>
              </a:rPr>
              <a:t>Weathering, Erosion, Deposition Song</a:t>
            </a:r>
            <a:r>
              <a:rPr lang="en-US" sz="1800" dirty="0" smtClean="0">
                <a:hlinkClick r:id="rId3"/>
              </a:rPr>
              <a:t/>
            </a:r>
            <a:br>
              <a:rPr lang="en-US" sz="1800" dirty="0" smtClean="0">
                <a:hlinkClick r:id="rId3"/>
              </a:rPr>
            </a:br>
            <a:r>
              <a:rPr lang="en-US" sz="1800" dirty="0"/>
              <a:t>4</a:t>
            </a:r>
            <a:r>
              <a:rPr lang="en-US" sz="1800" dirty="0" smtClean="0"/>
              <a:t>.  </a:t>
            </a:r>
            <a:r>
              <a:rPr lang="en-US" sz="1800" dirty="0" smtClean="0"/>
              <a:t>Weathering, Erosion, Deposition, and Catastrophic Events </a:t>
            </a:r>
            <a:r>
              <a:rPr lang="en-US" sz="1800" dirty="0" smtClean="0"/>
              <a:t>Quiz (Turn in White tray on </a:t>
            </a:r>
            <a:r>
              <a:rPr lang="en-US" sz="1800" dirty="0" err="1" smtClean="0"/>
              <a:t>Mrs</a:t>
            </a:r>
            <a:r>
              <a:rPr lang="en-US" sz="1800" dirty="0" smtClean="0"/>
              <a:t>, Hinds desk.</a:t>
            </a:r>
            <a:br>
              <a:rPr lang="en-US" sz="1800" dirty="0" smtClean="0"/>
            </a:br>
            <a:r>
              <a:rPr lang="en-US" sz="1800" dirty="0"/>
              <a:t>5</a:t>
            </a:r>
            <a:r>
              <a:rPr lang="en-US" sz="1800" dirty="0" smtClean="0"/>
              <a:t>.  Finish sorting activity from Monday.</a:t>
            </a:r>
            <a:r>
              <a:rPr lang="en-US" sz="1800" dirty="0" smtClean="0"/>
              <a:t/>
            </a:r>
            <a:br>
              <a:rPr lang="en-US" sz="1800" dirty="0" smtClean="0"/>
            </a:br>
            <a:r>
              <a:rPr lang="en-US" sz="1800" dirty="0"/>
              <a:t>6</a:t>
            </a:r>
            <a:r>
              <a:rPr lang="en-US" sz="1800" dirty="0" smtClean="0"/>
              <a:t>.  </a:t>
            </a:r>
            <a:r>
              <a:rPr lang="en-US" sz="1800" dirty="0" smtClean="0">
                <a:hlinkClick r:id="rId4"/>
              </a:rPr>
              <a:t>Texas Gateways—Ecological Succession pg. 21 in the workbook</a:t>
            </a:r>
            <a:br>
              <a:rPr lang="en-US" sz="1800" dirty="0" smtClean="0">
                <a:hlinkClick r:id="rId4"/>
              </a:rPr>
            </a:br>
            <a:r>
              <a:rPr lang="en-US" sz="1800" dirty="0"/>
              <a:t/>
            </a:r>
            <a:br>
              <a:rPr lang="en-US" sz="1800" dirty="0"/>
            </a:br>
            <a:r>
              <a:rPr lang="en-US" sz="1800" dirty="0" smtClean="0"/>
              <a:t>DO </a:t>
            </a:r>
            <a:r>
              <a:rPr lang="en-US" sz="1800" dirty="0"/>
              <a:t>THE RIGHT THING EVEN WHEN NO ONE IS LOOKING!</a:t>
            </a:r>
            <a:endParaRPr sz="1800" dirty="0"/>
          </a:p>
        </p:txBody>
      </p:sp>
      <p:pic>
        <p:nvPicPr>
          <p:cNvPr id="2" name="Picture 1"/>
          <p:cNvPicPr>
            <a:picLocks noChangeAspect="1"/>
          </p:cNvPicPr>
          <p:nvPr/>
        </p:nvPicPr>
        <p:blipFill>
          <a:blip r:embed="rId5"/>
          <a:stretch>
            <a:fillRect/>
          </a:stretch>
        </p:blipFill>
        <p:spPr>
          <a:xfrm>
            <a:off x="4886325" y="0"/>
            <a:ext cx="3933825" cy="3167062"/>
          </a:xfrm>
          <a:prstGeom prst="rect">
            <a:avLst/>
          </a:prstGeom>
        </p:spPr>
      </p:pic>
    </p:spTree>
    <p:extLst>
      <p:ext uri="{BB962C8B-B14F-4D97-AF65-F5344CB8AC3E}">
        <p14:creationId xmlns:p14="http://schemas.microsoft.com/office/powerpoint/2010/main" val="11238566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095" y="245542"/>
            <a:ext cx="4338536" cy="676200"/>
          </a:xfrm>
        </p:spPr>
        <p:txBody>
          <a:bodyPr/>
          <a:lstStyle/>
          <a:p>
            <a:r>
              <a:rPr lang="en-US" sz="1800" dirty="0" smtClean="0"/>
              <a:t>Texas Gateways—Ecological Succession</a:t>
            </a:r>
            <a:endParaRPr lang="en-US" sz="1800" dirty="0"/>
          </a:p>
        </p:txBody>
      </p:sp>
      <p:sp>
        <p:nvSpPr>
          <p:cNvPr id="3" name="Text Placeholder 2"/>
          <p:cNvSpPr>
            <a:spLocks noGrp="1"/>
          </p:cNvSpPr>
          <p:nvPr>
            <p:ph type="body" idx="1"/>
          </p:nvPr>
        </p:nvSpPr>
        <p:spPr>
          <a:xfrm>
            <a:off x="68094" y="1227071"/>
            <a:ext cx="4455268" cy="2651700"/>
          </a:xfrm>
          <a:solidFill>
            <a:schemeClr val="accent2">
              <a:lumMod val="20000"/>
              <a:lumOff val="80000"/>
            </a:schemeClr>
          </a:solidFill>
        </p:spPr>
        <p:txBody>
          <a:bodyPr/>
          <a:lstStyle/>
          <a:p>
            <a:pPr marL="127000" indent="0">
              <a:buNone/>
            </a:pPr>
            <a:r>
              <a:rPr lang="en-US" sz="2000" dirty="0" smtClean="0"/>
              <a:t>Engage—Complete Activity</a:t>
            </a:r>
          </a:p>
          <a:p>
            <a:pPr marL="127000" indent="0">
              <a:buNone/>
            </a:pPr>
            <a:r>
              <a:rPr lang="en-US" sz="2000" b="1" dirty="0" smtClean="0"/>
              <a:t>EXPLORE—DOES NOT WORK</a:t>
            </a:r>
          </a:p>
          <a:p>
            <a:pPr marL="127000" indent="0">
              <a:buNone/>
            </a:pPr>
            <a:r>
              <a:rPr lang="en-US" sz="2000" dirty="0" smtClean="0"/>
              <a:t>Explain—Complete Activity</a:t>
            </a:r>
          </a:p>
          <a:p>
            <a:pPr marL="127000" indent="0">
              <a:buNone/>
            </a:pPr>
            <a:r>
              <a:rPr lang="en-US" sz="2000" dirty="0" smtClean="0"/>
              <a:t>Elaborate—Complete Activity</a:t>
            </a:r>
          </a:p>
          <a:p>
            <a:pPr marL="127000" indent="0">
              <a:buNone/>
            </a:pPr>
            <a:r>
              <a:rPr lang="en-US" sz="2000" dirty="0" smtClean="0"/>
              <a:t>Evaluate—Complete Activity</a:t>
            </a:r>
          </a:p>
          <a:p>
            <a:pPr marL="127000" indent="0">
              <a:buNone/>
            </a:pPr>
            <a:endParaRPr lang="en-US" sz="2000" dirty="0"/>
          </a:p>
        </p:txBody>
      </p:sp>
      <p:sp>
        <p:nvSpPr>
          <p:cNvPr id="4" name="Slide Number Placeholder 3"/>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3</a:t>
            </a:fld>
            <a:endParaRPr lang="en"/>
          </a:p>
        </p:txBody>
      </p:sp>
      <p:pic>
        <p:nvPicPr>
          <p:cNvPr id="5" name="Picture 4"/>
          <p:cNvPicPr>
            <a:picLocks noChangeAspect="1"/>
          </p:cNvPicPr>
          <p:nvPr/>
        </p:nvPicPr>
        <p:blipFill>
          <a:blip r:embed="rId2"/>
          <a:stretch>
            <a:fillRect/>
          </a:stretch>
        </p:blipFill>
        <p:spPr>
          <a:xfrm>
            <a:off x="4361235" y="76200"/>
            <a:ext cx="4782765" cy="5067250"/>
          </a:xfrm>
          <a:prstGeom prst="rect">
            <a:avLst/>
          </a:prstGeom>
        </p:spPr>
      </p:pic>
    </p:spTree>
    <p:extLst>
      <p:ext uri="{BB962C8B-B14F-4D97-AF65-F5344CB8AC3E}">
        <p14:creationId xmlns:p14="http://schemas.microsoft.com/office/powerpoint/2010/main" val="416840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7" name="Google Shape;187;p22"/>
          <p:cNvSpPr txBox="1">
            <a:spLocks noGrp="1"/>
          </p:cNvSpPr>
          <p:nvPr>
            <p:ph type="body" idx="1"/>
          </p:nvPr>
        </p:nvSpPr>
        <p:spPr>
          <a:xfrm>
            <a:off x="593575" y="413823"/>
            <a:ext cx="3393300" cy="2651700"/>
          </a:xfrm>
          <a:prstGeom prst="rect">
            <a:avLst/>
          </a:prstGeom>
        </p:spPr>
        <p:txBody>
          <a:bodyPr spcFirstLastPara="1" wrap="square" lIns="91425" tIns="91425" rIns="91425" bIns="91425" anchor="t" anchorCtr="0">
            <a:noAutofit/>
          </a:bodyPr>
          <a:lstStyle/>
          <a:p>
            <a:pPr marL="0" lvl="0" indent="0" algn="ctr" rtl="0">
              <a:spcBef>
                <a:spcPts val="600"/>
              </a:spcBef>
              <a:spcAft>
                <a:spcPts val="0"/>
              </a:spcAft>
              <a:buNone/>
            </a:pPr>
            <a:r>
              <a:rPr lang="en-US" sz="3600" dirty="0"/>
              <a:t>DO THE RIGHT THING EVEN WHEN NO ONE IS LOOKING!!!</a:t>
            </a:r>
            <a:endParaRPr sz="3600" dirty="0"/>
          </a:p>
        </p:txBody>
      </p:sp>
      <p:sp>
        <p:nvSpPr>
          <p:cNvPr id="188" name="Google Shape;188;p22"/>
          <p:cNvSpPr txBox="1">
            <a:spLocks noGrp="1"/>
          </p:cNvSpPr>
          <p:nvPr>
            <p:ph type="sldNum" idx="12"/>
          </p:nvPr>
        </p:nvSpPr>
        <p:spPr>
          <a:xfrm>
            <a:off x="595675" y="4813750"/>
            <a:ext cx="3389100" cy="329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4</a:t>
            </a:fld>
            <a:endParaRPr/>
          </a:p>
        </p:txBody>
      </p:sp>
    </p:spTree>
    <p:extLst>
      <p:ext uri="{BB962C8B-B14F-4D97-AF65-F5344CB8AC3E}">
        <p14:creationId xmlns:p14="http://schemas.microsoft.com/office/powerpoint/2010/main" val="755185923"/>
      </p:ext>
    </p:extLst>
  </p:cSld>
  <p:clrMapOvr>
    <a:masterClrMapping/>
  </p:clrMapOvr>
  <p:timing>
    <p:tnLst>
      <p:par>
        <p:cTn id="1" dur="indefinite" restart="never" nodeType="tmRoot"/>
      </p:par>
    </p:tnLst>
  </p:timing>
</p:sld>
</file>

<file path=ppt/theme/theme1.xml><?xml version="1.0" encoding="utf-8"?>
<a:theme xmlns:a="http://schemas.openxmlformats.org/drawingml/2006/main" name="Isabella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2164</TotalTime>
  <Words>91</Words>
  <Application>Microsoft Office PowerPoint</Application>
  <PresentationFormat>On-screen Show (16:9)</PresentationFormat>
  <Paragraphs>19</Paragraphs>
  <Slides>4</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vt:i4>
      </vt:variant>
    </vt:vector>
  </HeadingPairs>
  <TitlesOfParts>
    <vt:vector size="9" baseType="lpstr">
      <vt:lpstr>Arial</vt:lpstr>
      <vt:lpstr>Playfair Display</vt:lpstr>
      <vt:lpstr>Raleway Light</vt:lpstr>
      <vt:lpstr>Calibri</vt:lpstr>
      <vt:lpstr>Isabella template</vt:lpstr>
      <vt:lpstr>Science Starter:   1. Study for quiz</vt:lpstr>
      <vt:lpstr>1.  Good Things 2.  Rater—Check in  3.  Weathering, Erosion, Deposition Song 4.  Weathering, Erosion, Deposition, and Catastrophic Events Quiz (Turn in White tray on Mrs, Hinds desk. 5.  Finish sorting activity from Monday. 6.  Texas Gateways—Ecological Succession pg. 21 in the workbook  DO THE RIGHT THING EVEN WHEN NO ONE IS LOOKING!</vt:lpstr>
      <vt:lpstr>Texas Gateways—Ecological Succession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your presentation title</dc:title>
  <dc:creator>Amy Hinds</dc:creator>
  <cp:lastModifiedBy>Amy_Hinds</cp:lastModifiedBy>
  <cp:revision>32</cp:revision>
  <dcterms:modified xsi:type="dcterms:W3CDTF">2018-10-30T13:26:58Z</dcterms:modified>
</cp:coreProperties>
</file>