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87" r:id="rId3"/>
    <p:sldId id="259" r:id="rId4"/>
    <p:sldId id="260" r:id="rId5"/>
    <p:sldId id="262" r:id="rId6"/>
    <p:sldId id="265" r:id="rId7"/>
    <p:sldId id="285" r:id="rId8"/>
    <p:sldId id="284" r:id="rId9"/>
    <p:sldId id="286" r:id="rId10"/>
    <p:sldId id="288" r:id="rId11"/>
    <p:sldId id="289" r:id="rId12"/>
  </p:sldIdLst>
  <p:sldSz cx="9144000" cy="5143500" type="screen16x9"/>
  <p:notesSz cx="6858000" cy="9144000"/>
  <p:embeddedFontLst>
    <p:embeddedFont>
      <p:font typeface="Playfair Display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aleway Ligh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AE964F-0EAB-48DF-A81B-0026238D1839}">
  <a:tblStyle styleId="{9AAE964F-0EAB-48DF-A81B-0026238D18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98" d="100"/>
          <a:sy n="98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7417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12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93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03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84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18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428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4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25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75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727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4466275" y="-1238838"/>
            <a:ext cx="211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0" y="3420048"/>
            <a:ext cx="9144000" cy="173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4497775" y="-2041588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rot="10800000" flipH="1">
            <a:off x="0" y="2571593"/>
            <a:ext cx="9144000" cy="25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3031150"/>
            <a:ext cx="455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-5400000" flipH="1">
            <a:off x="4497775" y="-1112255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0" y="-25"/>
            <a:ext cx="9144000" cy="341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649050" y="503675"/>
            <a:ext cx="5845800" cy="29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5560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55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3593400" y="19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1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4800">
              <a:solidFill>
                <a:srgbClr val="00001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 rot="10800000" flipH="1">
            <a:off x="4543625" y="-5"/>
            <a:ext cx="1482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365850" y="4813675"/>
            <a:ext cx="3840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" name="Google Shape;66;p9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ikitravel.org/en/Talk:Texa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bcd17dd2b3ffe404549731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ikitravel.org/en/Talk:Texa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bcf2927b87f4140e4bf39f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37982" y="1403469"/>
            <a:ext cx="5727000" cy="1606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/>
              <a:t>Science Starter: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1.  </a:t>
            </a:r>
            <a:r>
              <a:rPr lang="en-US" sz="2800" dirty="0" smtClean="0"/>
              <a:t>Pick up </a:t>
            </a:r>
            <a:r>
              <a:rPr lang="en-US" sz="2800" dirty="0" err="1" smtClean="0"/>
              <a:t>Plickers</a:t>
            </a:r>
            <a:r>
              <a:rPr lang="en-US" sz="2800" dirty="0" smtClean="0"/>
              <a:t> card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2.  Learning Target/Success Criteria</a:t>
            </a:r>
            <a:endParaRPr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92979B-9137-4355-8894-7B3178BEBBA0}"/>
              </a:ext>
            </a:extLst>
          </p:cNvPr>
          <p:cNvSpPr txBox="1"/>
          <p:nvPr/>
        </p:nvSpPr>
        <p:spPr>
          <a:xfrm>
            <a:off x="70021" y="107089"/>
            <a:ext cx="2508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 October 23,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754BAE-E954-4D41-8EFA-945566A74F37}"/>
              </a:ext>
            </a:extLst>
          </p:cNvPr>
          <p:cNvSpPr txBox="1"/>
          <p:nvPr/>
        </p:nvSpPr>
        <p:spPr>
          <a:xfrm>
            <a:off x="5416380" y="82376"/>
            <a:ext cx="3632877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Agenda:</a:t>
            </a:r>
          </a:p>
          <a:p>
            <a:r>
              <a:rPr lang="en-US" b="1" dirty="0"/>
              <a:t>10/30—Weathering, Erosion, Deposition, and Catastrophic Events Quiz</a:t>
            </a:r>
          </a:p>
          <a:p>
            <a:r>
              <a:rPr lang="en-US" b="1" dirty="0"/>
              <a:t>11/12—Vocabulary Quizizz</a:t>
            </a:r>
          </a:p>
          <a:p>
            <a:r>
              <a:rPr lang="en-US" b="1" dirty="0"/>
              <a:t>11/13—Unit 3 Part 2 DCA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7BE03B-43F6-45CF-A122-1620AC9DCC3B}"/>
              </a:ext>
            </a:extLst>
          </p:cNvPr>
          <p:cNvSpPr txBox="1"/>
          <p:nvPr/>
        </p:nvSpPr>
        <p:spPr>
          <a:xfrm>
            <a:off x="321276" y="3398104"/>
            <a:ext cx="87279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Learning Target:</a:t>
            </a:r>
          </a:p>
          <a:p>
            <a:r>
              <a:rPr lang="en-US" sz="2800" i="1" dirty="0"/>
              <a:t>I will learn the various ecoregions of Texas.</a:t>
            </a:r>
          </a:p>
          <a:p>
            <a:r>
              <a:rPr lang="en-US" sz="2800" u="sng" dirty="0"/>
              <a:t>Science Starter:</a:t>
            </a:r>
          </a:p>
          <a:p>
            <a:r>
              <a:rPr lang="en-US" sz="2800" i="1" dirty="0"/>
              <a:t>I know how to label the ecoregions of Texas.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4862311" y="86725"/>
            <a:ext cx="3832307" cy="44198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Ecoregions of Texas Handout</a:t>
            </a:r>
            <a:endParaRPr sz="2000" dirty="0"/>
          </a:p>
        </p:txBody>
      </p:sp>
      <p:grpSp>
        <p:nvGrpSpPr>
          <p:cNvPr id="142" name="Google Shape;142;p19"/>
          <p:cNvGrpSpPr/>
          <p:nvPr/>
        </p:nvGrpSpPr>
        <p:grpSpPr>
          <a:xfrm>
            <a:off x="6142233" y="967543"/>
            <a:ext cx="2002423" cy="2047667"/>
            <a:chOff x="6643075" y="3664250"/>
            <a:chExt cx="407950" cy="407975"/>
          </a:xfrm>
        </p:grpSpPr>
        <p:sp>
          <p:nvSpPr>
            <p:cNvPr id="143" name="Google Shape;14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19"/>
          <p:cNvGrpSpPr/>
          <p:nvPr/>
        </p:nvGrpSpPr>
        <p:grpSpPr>
          <a:xfrm rot="-600404">
            <a:off x="6024644" y="3282012"/>
            <a:ext cx="823784" cy="841281"/>
            <a:chOff x="576250" y="4319400"/>
            <a:chExt cx="442075" cy="442050"/>
          </a:xfrm>
        </p:grpSpPr>
        <p:sp>
          <p:nvSpPr>
            <p:cNvPr id="146" name="Google Shape;14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9"/>
          <p:cNvSpPr/>
          <p:nvPr/>
        </p:nvSpPr>
        <p:spPr>
          <a:xfrm>
            <a:off x="5663433" y="1440438"/>
            <a:ext cx="312968" cy="30561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/>
          <p:nvPr/>
        </p:nvSpPr>
        <p:spPr>
          <a:xfrm rot="2735904">
            <a:off x="7723296" y="3007616"/>
            <a:ext cx="480537" cy="45883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8101877" y="2740205"/>
            <a:ext cx="190310" cy="18589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/>
          <p:nvPr/>
        </p:nvSpPr>
        <p:spPr>
          <a:xfrm rot="1306190">
            <a:off x="5446310" y="2362537"/>
            <a:ext cx="190860" cy="1853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30FF29-D9AF-481B-BD82-65D98AAF9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6" y="86676"/>
            <a:ext cx="4423468" cy="5001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93D41-2B58-4F3D-865D-6463787DFE46}"/>
              </a:ext>
            </a:extLst>
          </p:cNvPr>
          <p:cNvSpPr txBox="1"/>
          <p:nvPr/>
        </p:nvSpPr>
        <p:spPr>
          <a:xfrm>
            <a:off x="1915472" y="3479921"/>
            <a:ext cx="137376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Construction Paper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409199B-E832-49C7-9DA5-3A641DB9EFA6}"/>
              </a:ext>
            </a:extLst>
          </p:cNvPr>
          <p:cNvSpPr txBox="1"/>
          <p:nvPr/>
        </p:nvSpPr>
        <p:spPr>
          <a:xfrm>
            <a:off x="2583577" y="3901006"/>
            <a:ext cx="1004685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Graph Paper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49A3047-9DF3-4623-901B-DDEE93DFEDC9}"/>
              </a:ext>
            </a:extLst>
          </p:cNvPr>
          <p:cNvSpPr txBox="1"/>
          <p:nvPr/>
        </p:nvSpPr>
        <p:spPr>
          <a:xfrm>
            <a:off x="2548187" y="4819015"/>
            <a:ext cx="139110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Lined Paper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79B1B4-4445-4E01-BE58-E55723513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200427" y="955034"/>
            <a:ext cx="3370260" cy="3353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3F4FEB-2340-4F13-A829-E0DADC347341}"/>
              </a:ext>
            </a:extLst>
          </p:cNvPr>
          <p:cNvSpPr txBox="1"/>
          <p:nvPr/>
        </p:nvSpPr>
        <p:spPr>
          <a:xfrm>
            <a:off x="5200427" y="4308443"/>
            <a:ext cx="3370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8801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593575" y="413823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/>
              <a:t>DO THE RIGHT THING EVEN WHEN NO ONE IS LOOKING!!!</a:t>
            </a:r>
            <a:endParaRPr sz="3600" dirty="0"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33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15625"/>
            <a:ext cx="6551579" cy="1159800"/>
          </a:xfrm>
        </p:spPr>
        <p:txBody>
          <a:bodyPr/>
          <a:lstStyle/>
          <a:p>
            <a:r>
              <a:rPr lang="en-US" sz="13800" dirty="0" err="1" smtClean="0"/>
              <a:t>Plickers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80836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156519" y="2656703"/>
            <a:ext cx="8888627" cy="2409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1.  </a:t>
            </a:r>
            <a:r>
              <a:rPr lang="en-US" sz="2000" dirty="0" err="1" smtClean="0"/>
              <a:t>Plickers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2.  Good </a:t>
            </a:r>
            <a:r>
              <a:rPr lang="en-US" sz="2000" dirty="0"/>
              <a:t>Things</a:t>
            </a:r>
            <a:br>
              <a:rPr lang="en-US" sz="2000" dirty="0"/>
            </a:br>
            <a:r>
              <a:rPr lang="en-US" sz="2000" dirty="0" smtClean="0"/>
              <a:t>3.  </a:t>
            </a:r>
            <a:r>
              <a:rPr lang="en-US" sz="2000" dirty="0"/>
              <a:t>Rater—Check in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4.  </a:t>
            </a:r>
            <a:r>
              <a:rPr lang="en-US" sz="2000" dirty="0"/>
              <a:t>TEKS Data Analysis pg. 3</a:t>
            </a:r>
            <a:br>
              <a:rPr lang="en-US" sz="2000" dirty="0"/>
            </a:br>
            <a:r>
              <a:rPr lang="en-US" sz="2000" dirty="0" smtClean="0"/>
              <a:t>5.  </a:t>
            </a:r>
            <a:r>
              <a:rPr lang="en-US" sz="2000" dirty="0"/>
              <a:t>Question of the Day…Ice Skating or Roller Skating/Roller blading</a:t>
            </a:r>
            <a:br>
              <a:rPr lang="en-US" sz="2000" dirty="0"/>
            </a:br>
            <a:r>
              <a:rPr lang="en-US" sz="2000" dirty="0" smtClean="0"/>
              <a:t>6.  </a:t>
            </a:r>
            <a:r>
              <a:rPr lang="en-US" sz="2000" dirty="0">
                <a:hlinkClick r:id="rId3"/>
              </a:rPr>
              <a:t>Ecoregions of Texas Video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7. </a:t>
            </a:r>
            <a:r>
              <a:rPr lang="en-US" sz="2000" dirty="0"/>
              <a:t>Ecoregions of Texas </a:t>
            </a:r>
            <a:r>
              <a:rPr lang="en-US" sz="2000" dirty="0" smtClean="0"/>
              <a:t>Activity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8.  </a:t>
            </a:r>
            <a:r>
              <a:rPr lang="en-US" sz="2000" dirty="0"/>
              <a:t>DO THE RIGHT THING EVEN WHEN NO ONE IS LOOKING!</a:t>
            </a: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9BF175-511D-4072-B571-51772CC3E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E7E975-3427-4C9E-85E2-57ADDEA42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05685" y="-2398645"/>
            <a:ext cx="3354304" cy="8307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3C8DB9-87F5-466D-BF38-F53054BAB601}"/>
              </a:ext>
            </a:extLst>
          </p:cNvPr>
          <p:cNvSpPr txBox="1"/>
          <p:nvPr/>
        </p:nvSpPr>
        <p:spPr>
          <a:xfrm>
            <a:off x="745387" y="3635929"/>
            <a:ext cx="736720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Pg. 3 TEKS Analysis</a:t>
            </a:r>
          </a:p>
          <a:p>
            <a:r>
              <a:rPr lang="en-US" sz="2800" dirty="0"/>
              <a:t>Pg. 5 Vocabulary</a:t>
            </a:r>
          </a:p>
          <a:p>
            <a:r>
              <a:rPr lang="en-US" sz="2800" dirty="0"/>
              <a:t>	Catastrophic Event, Equilibrium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4862311" y="86725"/>
            <a:ext cx="3832307" cy="44198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Ecoregions of Texas Handout</a:t>
            </a:r>
            <a:endParaRPr sz="2000" dirty="0"/>
          </a:p>
        </p:txBody>
      </p:sp>
      <p:grpSp>
        <p:nvGrpSpPr>
          <p:cNvPr id="142" name="Google Shape;142;p19"/>
          <p:cNvGrpSpPr/>
          <p:nvPr/>
        </p:nvGrpSpPr>
        <p:grpSpPr>
          <a:xfrm>
            <a:off x="6142233" y="967543"/>
            <a:ext cx="2002423" cy="2047667"/>
            <a:chOff x="6643075" y="3664250"/>
            <a:chExt cx="407950" cy="407975"/>
          </a:xfrm>
        </p:grpSpPr>
        <p:sp>
          <p:nvSpPr>
            <p:cNvPr id="143" name="Google Shape;14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19"/>
          <p:cNvGrpSpPr/>
          <p:nvPr/>
        </p:nvGrpSpPr>
        <p:grpSpPr>
          <a:xfrm rot="-600404">
            <a:off x="6024644" y="3282012"/>
            <a:ext cx="823784" cy="841281"/>
            <a:chOff x="576250" y="4319400"/>
            <a:chExt cx="442075" cy="442050"/>
          </a:xfrm>
        </p:grpSpPr>
        <p:sp>
          <p:nvSpPr>
            <p:cNvPr id="146" name="Google Shape;14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9"/>
          <p:cNvSpPr/>
          <p:nvPr/>
        </p:nvSpPr>
        <p:spPr>
          <a:xfrm>
            <a:off x="5663433" y="1440438"/>
            <a:ext cx="312968" cy="30561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/>
          <p:nvPr/>
        </p:nvSpPr>
        <p:spPr>
          <a:xfrm rot="2735904">
            <a:off x="7723296" y="3007616"/>
            <a:ext cx="480537" cy="45883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8101877" y="2740205"/>
            <a:ext cx="190310" cy="18589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/>
          <p:nvPr/>
        </p:nvSpPr>
        <p:spPr>
          <a:xfrm rot="1306190">
            <a:off x="5446310" y="2362537"/>
            <a:ext cx="190860" cy="1853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30FF29-D9AF-481B-BD82-65D98AAF9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6" y="86676"/>
            <a:ext cx="4423468" cy="5001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93D41-2B58-4F3D-865D-6463787DFE46}"/>
              </a:ext>
            </a:extLst>
          </p:cNvPr>
          <p:cNvSpPr txBox="1"/>
          <p:nvPr/>
        </p:nvSpPr>
        <p:spPr>
          <a:xfrm>
            <a:off x="1915472" y="3479921"/>
            <a:ext cx="137376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Construction Paper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409199B-E832-49C7-9DA5-3A641DB9EFA6}"/>
              </a:ext>
            </a:extLst>
          </p:cNvPr>
          <p:cNvSpPr txBox="1"/>
          <p:nvPr/>
        </p:nvSpPr>
        <p:spPr>
          <a:xfrm>
            <a:off x="2583577" y="3901006"/>
            <a:ext cx="1004685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Graph Paper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49A3047-9DF3-4623-901B-DDEE93DFEDC9}"/>
              </a:ext>
            </a:extLst>
          </p:cNvPr>
          <p:cNvSpPr txBox="1"/>
          <p:nvPr/>
        </p:nvSpPr>
        <p:spPr>
          <a:xfrm>
            <a:off x="2548187" y="4819015"/>
            <a:ext cx="139110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Lined Paper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79B1B4-4445-4E01-BE58-E55723513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200427" y="955034"/>
            <a:ext cx="3370260" cy="3353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3F4FEB-2340-4F13-A829-E0DADC347341}"/>
              </a:ext>
            </a:extLst>
          </p:cNvPr>
          <p:cNvSpPr txBox="1"/>
          <p:nvPr/>
        </p:nvSpPr>
        <p:spPr>
          <a:xfrm>
            <a:off x="5200427" y="4308443"/>
            <a:ext cx="3370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593575" y="413823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/>
              <a:t>DO THE RIGHT THING EVEN WHEN NO ONE IS LOOKING!!!</a:t>
            </a:r>
            <a:endParaRPr sz="3600" dirty="0"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37982" y="1403469"/>
            <a:ext cx="5727000" cy="1606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/>
              <a:t>Science Starter: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1.  Complete the warm-up</a:t>
            </a:r>
            <a:br>
              <a:rPr lang="en-US" sz="2800" dirty="0"/>
            </a:br>
            <a:r>
              <a:rPr lang="en-US" sz="2800" dirty="0"/>
              <a:t>2.  Learning Target/Success Criteria</a:t>
            </a:r>
            <a:endParaRPr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92979B-9137-4355-8894-7B3178BEBBA0}"/>
              </a:ext>
            </a:extLst>
          </p:cNvPr>
          <p:cNvSpPr txBox="1"/>
          <p:nvPr/>
        </p:nvSpPr>
        <p:spPr>
          <a:xfrm>
            <a:off x="70021" y="107089"/>
            <a:ext cx="2682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Wedne</a:t>
            </a:r>
            <a:r>
              <a:rPr lang="en-US" dirty="0" smtClean="0">
                <a:solidFill>
                  <a:schemeClr val="bg1"/>
                </a:solidFill>
              </a:rPr>
              <a:t>sday </a:t>
            </a:r>
            <a:r>
              <a:rPr lang="en-US" dirty="0">
                <a:solidFill>
                  <a:schemeClr val="bg1"/>
                </a:solidFill>
              </a:rPr>
              <a:t>October </a:t>
            </a:r>
            <a:r>
              <a:rPr lang="en-US" dirty="0" smtClean="0">
                <a:solidFill>
                  <a:schemeClr val="bg1"/>
                </a:solidFill>
              </a:rPr>
              <a:t>24, </a:t>
            </a:r>
            <a:r>
              <a:rPr lang="en-US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754BAE-E954-4D41-8EFA-945566A74F37}"/>
              </a:ext>
            </a:extLst>
          </p:cNvPr>
          <p:cNvSpPr txBox="1"/>
          <p:nvPr/>
        </p:nvSpPr>
        <p:spPr>
          <a:xfrm>
            <a:off x="5416380" y="82376"/>
            <a:ext cx="3632877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Agenda:</a:t>
            </a:r>
          </a:p>
          <a:p>
            <a:r>
              <a:rPr lang="en-US" b="1" dirty="0"/>
              <a:t>10/30—Weathering, Erosion, Deposition, and Catastrophic Events Quiz</a:t>
            </a:r>
          </a:p>
          <a:p>
            <a:r>
              <a:rPr lang="en-US" b="1" dirty="0"/>
              <a:t>11/12—Vocabulary Quizizz</a:t>
            </a:r>
          </a:p>
          <a:p>
            <a:r>
              <a:rPr lang="en-US" b="1" dirty="0"/>
              <a:t>11/13—Unit 3 Part 2 DCA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B558F1-1DE7-4568-9267-682C655B9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951" y="1555924"/>
            <a:ext cx="3482953" cy="160605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9C6D701C-2695-416F-88DD-C88A14F12BB1}"/>
              </a:ext>
            </a:extLst>
          </p:cNvPr>
          <p:cNvSpPr/>
          <p:nvPr/>
        </p:nvSpPr>
        <p:spPr>
          <a:xfrm>
            <a:off x="4572000" y="1449860"/>
            <a:ext cx="741405" cy="6631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7BE03B-43F6-45CF-A122-1620AC9DCC3B}"/>
              </a:ext>
            </a:extLst>
          </p:cNvPr>
          <p:cNvSpPr txBox="1"/>
          <p:nvPr/>
        </p:nvSpPr>
        <p:spPr>
          <a:xfrm>
            <a:off x="9728" y="351483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/>
              <a:t>Learning Target:</a:t>
            </a:r>
          </a:p>
          <a:p>
            <a:r>
              <a:rPr lang="en-US" sz="2100" i="1" dirty="0"/>
              <a:t>I will learn the various ecoregions of </a:t>
            </a:r>
            <a:r>
              <a:rPr lang="en-US" sz="2100" i="1" dirty="0" smtClean="0"/>
              <a:t>Texas and their characteristics.</a:t>
            </a:r>
            <a:endParaRPr lang="en-US" sz="2100" i="1" dirty="0"/>
          </a:p>
          <a:p>
            <a:r>
              <a:rPr lang="en-US" sz="2100" u="sng" dirty="0"/>
              <a:t>Science Starter:</a:t>
            </a:r>
          </a:p>
          <a:p>
            <a:r>
              <a:rPr lang="en-US" sz="2100" i="1" dirty="0"/>
              <a:t>I know how to </a:t>
            </a:r>
            <a:r>
              <a:rPr lang="en-US" sz="2100" i="1" dirty="0" smtClean="0"/>
              <a:t>describe the amount of precipitation of each ecoregion.</a:t>
            </a:r>
            <a:endParaRPr lang="en-US" sz="2100" i="1" dirty="0"/>
          </a:p>
        </p:txBody>
      </p:sp>
    </p:spTree>
    <p:extLst>
      <p:ext uri="{BB962C8B-B14F-4D97-AF65-F5344CB8AC3E}">
        <p14:creationId xmlns:p14="http://schemas.microsoft.com/office/powerpoint/2010/main" val="42778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8553F-7C9A-43B3-BDA3-E56FED05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A944985-1AB2-4329-B033-BF7D8AA84D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E37813-DCC7-43DB-8733-F6B41F6B4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5" y="1448831"/>
            <a:ext cx="8789773" cy="34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4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156519" y="2656703"/>
            <a:ext cx="8888627" cy="2409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1.  Good Things</a:t>
            </a:r>
            <a:br>
              <a:rPr lang="en-US" sz="2000" dirty="0"/>
            </a:br>
            <a:r>
              <a:rPr lang="en-US" sz="2000" dirty="0"/>
              <a:t>2.  Rater—Check in </a:t>
            </a:r>
            <a:br>
              <a:rPr lang="en-US" sz="2000" dirty="0"/>
            </a:br>
            <a:r>
              <a:rPr lang="en-US" sz="2000" dirty="0" smtClean="0"/>
              <a:t>3</a:t>
            </a:r>
            <a:r>
              <a:rPr lang="en-US" sz="2000" dirty="0" smtClean="0"/>
              <a:t>.  </a:t>
            </a:r>
            <a:r>
              <a:rPr lang="en-US" sz="2000" dirty="0" smtClean="0">
                <a:hlinkClick r:id="rId3"/>
              </a:rPr>
              <a:t>Vide0—Edwards Plateau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4.  Ecoregions of Texas Activity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DO </a:t>
            </a:r>
            <a:r>
              <a:rPr lang="en-US" sz="2000" dirty="0"/>
              <a:t>THE RIGHT THING EVEN WHEN NO ONE IS LOOKING!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659700604"/>
      </p:ext>
    </p:extLst>
  </p:cSld>
  <p:clrMapOvr>
    <a:masterClrMapping/>
  </p:clrMapOvr>
</p:sld>
</file>

<file path=ppt/theme/theme1.xml><?xml version="1.0" encoding="utf-8"?>
<a:theme xmlns:a="http://schemas.openxmlformats.org/drawingml/2006/main" name="Is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175</Words>
  <Application>Microsoft Office PowerPoint</Application>
  <PresentationFormat>On-screen Show (16:9)</PresentationFormat>
  <Paragraphs>42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Playfair Display</vt:lpstr>
      <vt:lpstr>Calibri</vt:lpstr>
      <vt:lpstr>Arial</vt:lpstr>
      <vt:lpstr>Raleway Light</vt:lpstr>
      <vt:lpstr>Isabella template</vt:lpstr>
      <vt:lpstr>Science Starter:   1.  Pick up Plickers card 2.  Learning Target/Success Criteria</vt:lpstr>
      <vt:lpstr>Plickers</vt:lpstr>
      <vt:lpstr>1.  Plickers 2.  Good Things 3.  Rater—Check in  4.  TEKS Data Analysis pg. 3 5.  Question of the Day…Ice Skating or Roller Skating/Roller blading 6.  Ecoregions of Texas Video 7. Ecoregions of Texas Activity 8.  DO THE RIGHT THING EVEN WHEN NO ONE IS LOOKING!</vt:lpstr>
      <vt:lpstr>PowerPoint Presentation</vt:lpstr>
      <vt:lpstr>Ecoregions of Texas Handout</vt:lpstr>
      <vt:lpstr>PowerPoint Presentation</vt:lpstr>
      <vt:lpstr>Science Starter:   1.  Complete the warm-up 2.  Learning Target/Success Criteria</vt:lpstr>
      <vt:lpstr>PowerPoint Presentation</vt:lpstr>
      <vt:lpstr>1.  Good Things 2.  Rater—Check in  3.  Vide0—Edwards Plateau 4.  Ecoregions of Texas Activity DO THE RIGHT THING EVEN WHEN NO ONE IS LOOKING!</vt:lpstr>
      <vt:lpstr>Ecoregions of Texas Handout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Amy Hinds</dc:creator>
  <cp:lastModifiedBy>Amy_Hinds</cp:lastModifiedBy>
  <cp:revision>18</cp:revision>
  <dcterms:modified xsi:type="dcterms:W3CDTF">2018-10-23T14:03:46Z</dcterms:modified>
</cp:coreProperties>
</file>