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78" r:id="rId1"/>
  </p:sldMasterIdLst>
  <p:notesMasterIdLst>
    <p:notesMasterId r:id="rId17"/>
  </p:notesMasterIdLst>
  <p:sldIdLst>
    <p:sldId id="256" r:id="rId2"/>
    <p:sldId id="261" r:id="rId3"/>
    <p:sldId id="263" r:id="rId4"/>
    <p:sldId id="264" r:id="rId5"/>
    <p:sldId id="265" r:id="rId6"/>
    <p:sldId id="266" r:id="rId7"/>
    <p:sldId id="267" r:id="rId8"/>
    <p:sldId id="262" r:id="rId9"/>
    <p:sldId id="268" r:id="rId10"/>
    <p:sldId id="269" r:id="rId11"/>
    <p:sldId id="271" r:id="rId12"/>
    <p:sldId id="270" r:id="rId13"/>
    <p:sldId id="272" r:id="rId14"/>
    <p:sldId id="273" r:id="rId15"/>
    <p:sldId id="274" r:id="rId16"/>
  </p:sldIdLst>
  <p:sldSz cx="9144000" cy="6858000" type="screen4x3"/>
  <p:notesSz cx="6858000" cy="9144000"/>
  <p:embeddedFontLst>
    <p:embeddedFont>
      <p:font typeface="Source Sans Pro" panose="020B0604020202020204" charset="0"/>
      <p:regular r:id="rId18"/>
      <p:bold r:id="rId19"/>
      <p:italic r:id="rId20"/>
      <p:boldItalic r:id="rId21"/>
    </p:embeddedFont>
    <p:embeddedFont>
      <p:font typeface="Permanent Marker" panose="020B0604020202020204" charset="0"/>
      <p:regular r:id="rId22"/>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6AC82E82-1196-472F-ABEF-86C73662A8AA}">
  <a:tblStyle styleId="{6AC82E82-1196-472F-ABEF-86C73662A8AA}" styleName="Table_0">
    <a:wholeTbl>
      <a:tcTxStyle>
        <a:font>
          <a:latin typeface="Arial"/>
          <a:ea typeface="Arial"/>
          <a:cs typeface="Arial"/>
        </a:font>
        <a:srgbClr val="000000"/>
      </a:tcTxStyle>
      <a:tcStyle>
        <a:tcBdr>
          <a:left>
            <a:ln w="9525" cap="flat" cmpd="sng">
              <a:solidFill>
                <a:srgbClr val="000000"/>
              </a:solidFill>
              <a:prstDash val="solid"/>
              <a:round/>
              <a:headEnd type="none" w="sm" len="sm"/>
              <a:tailEnd type="none" w="sm" len="sm"/>
            </a:ln>
          </a:left>
          <a:right>
            <a:ln w="9525" cap="flat" cmpd="sng">
              <a:solidFill>
                <a:srgbClr val="000000"/>
              </a:solidFill>
              <a:prstDash val="solid"/>
              <a:round/>
              <a:headEnd type="none" w="sm" len="sm"/>
              <a:tailEnd type="none" w="sm" len="sm"/>
            </a:ln>
          </a:right>
          <a:top>
            <a:ln w="9525" cap="flat" cmpd="sng">
              <a:solidFill>
                <a:srgbClr val="000000"/>
              </a:solidFill>
              <a:prstDash val="solid"/>
              <a:round/>
              <a:headEnd type="none" w="sm" len="sm"/>
              <a:tailEnd type="none" w="sm" len="sm"/>
            </a:ln>
          </a:top>
          <a:bottom>
            <a:ln w="9525" cap="flat" cmpd="sng">
              <a:solidFill>
                <a:srgbClr val="000000"/>
              </a:solidFill>
              <a:prstDash val="solid"/>
              <a:round/>
              <a:headEnd type="none" w="sm" len="sm"/>
              <a:tailEnd type="none" w="sm" len="sm"/>
            </a:ln>
          </a:bottom>
          <a:insideH>
            <a:ln w="9525" cap="flat" cmpd="sng">
              <a:solidFill>
                <a:srgbClr val="000000"/>
              </a:solidFill>
              <a:prstDash val="solid"/>
              <a:round/>
              <a:headEnd type="none" w="sm" len="sm"/>
              <a:tailEnd type="none" w="sm" len="sm"/>
            </a:ln>
          </a:insideH>
          <a:insideV>
            <a:ln w="9525"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90" d="100"/>
          <a:sy n="90" d="100"/>
        </p:scale>
        <p:origin x="825" y="39"/>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1.fntdata"/><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font" Target="fonts/font4.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font" Target="fonts/font3.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font" Target="fonts/font2.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5.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g35f391192_0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5" name="Google Shape;125;g35f391192_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Google Shape;159;p: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0" name="Google Shape;160;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Google Shape;166;g35ed75ccf_01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7" name="Google Shape;167;g35ed75ccf_0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g35f391192_0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5" name="Google Shape;125;g35f391192_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9602190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Google Shape;159;p: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0" name="Google Shape;160;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3902507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Google Shape;166;g35ed75ccf_01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7" name="Google Shape;167;g35ed75ccf_0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974294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g35f391192_0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5" name="Google Shape;125;g35f391192_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6570283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Google Shape;159;p: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0" name="Google Shape;160;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564682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Google Shape;166;g35ed75ccf_01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7" name="Google Shape;167;g35ed75ccf_0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96066998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blue" type="title">
  <p:cSld name="TITLE">
    <p:bg>
      <p:bgPr>
        <a:blipFill>
          <a:blip r:embed="rId2">
            <a:alphaModFix/>
          </a:blip>
          <a:stretch>
            <a:fillRect/>
          </a:stretch>
        </a:blipFill>
        <a:effectLst/>
      </p:bgPr>
    </p:bg>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1295550" y="2655750"/>
            <a:ext cx="6552900" cy="1546500"/>
          </a:xfrm>
          <a:prstGeom prst="rect">
            <a:avLst/>
          </a:prstGeom>
        </p:spPr>
        <p:txBody>
          <a:bodyPr spcFirstLastPara="1" wrap="square" lIns="91425" tIns="91425" rIns="91425" bIns="91425" anchor="ctr" anchorCtr="0"/>
          <a:lstStyle>
            <a:lvl1pPr lvl="0" algn="ctr">
              <a:spcBef>
                <a:spcPts val="0"/>
              </a:spcBef>
              <a:spcAft>
                <a:spcPts val="0"/>
              </a:spcAft>
              <a:buClr>
                <a:srgbClr val="FFFFFF"/>
              </a:buClr>
              <a:buSzPts val="4800"/>
              <a:buNone/>
              <a:defRPr sz="4800">
                <a:solidFill>
                  <a:srgbClr val="FFFFFF"/>
                </a:solidFill>
              </a:defRPr>
            </a:lvl1pPr>
            <a:lvl2pPr lvl="1" algn="ctr">
              <a:spcBef>
                <a:spcPts val="0"/>
              </a:spcBef>
              <a:spcAft>
                <a:spcPts val="0"/>
              </a:spcAft>
              <a:buClr>
                <a:srgbClr val="FFFFFF"/>
              </a:buClr>
              <a:buSzPts val="4800"/>
              <a:buNone/>
              <a:defRPr sz="4800">
                <a:solidFill>
                  <a:srgbClr val="FFFFFF"/>
                </a:solidFill>
              </a:defRPr>
            </a:lvl2pPr>
            <a:lvl3pPr lvl="2" algn="ctr">
              <a:spcBef>
                <a:spcPts val="0"/>
              </a:spcBef>
              <a:spcAft>
                <a:spcPts val="0"/>
              </a:spcAft>
              <a:buClr>
                <a:srgbClr val="FFFFFF"/>
              </a:buClr>
              <a:buSzPts val="4800"/>
              <a:buNone/>
              <a:defRPr sz="4800">
                <a:solidFill>
                  <a:srgbClr val="FFFFFF"/>
                </a:solidFill>
              </a:defRPr>
            </a:lvl3pPr>
            <a:lvl4pPr lvl="3" algn="ctr">
              <a:spcBef>
                <a:spcPts val="0"/>
              </a:spcBef>
              <a:spcAft>
                <a:spcPts val="0"/>
              </a:spcAft>
              <a:buClr>
                <a:srgbClr val="FFFFFF"/>
              </a:buClr>
              <a:buSzPts val="4800"/>
              <a:buNone/>
              <a:defRPr sz="4800">
                <a:solidFill>
                  <a:srgbClr val="FFFFFF"/>
                </a:solidFill>
              </a:defRPr>
            </a:lvl4pPr>
            <a:lvl5pPr lvl="4" algn="ctr">
              <a:spcBef>
                <a:spcPts val="0"/>
              </a:spcBef>
              <a:spcAft>
                <a:spcPts val="0"/>
              </a:spcAft>
              <a:buClr>
                <a:srgbClr val="FFFFFF"/>
              </a:buClr>
              <a:buSzPts val="4800"/>
              <a:buNone/>
              <a:defRPr sz="4800">
                <a:solidFill>
                  <a:srgbClr val="FFFFFF"/>
                </a:solidFill>
              </a:defRPr>
            </a:lvl5pPr>
            <a:lvl6pPr lvl="5" algn="ctr">
              <a:spcBef>
                <a:spcPts val="0"/>
              </a:spcBef>
              <a:spcAft>
                <a:spcPts val="0"/>
              </a:spcAft>
              <a:buClr>
                <a:srgbClr val="FFFFFF"/>
              </a:buClr>
              <a:buSzPts val="4800"/>
              <a:buNone/>
              <a:defRPr sz="4800">
                <a:solidFill>
                  <a:srgbClr val="FFFFFF"/>
                </a:solidFill>
              </a:defRPr>
            </a:lvl6pPr>
            <a:lvl7pPr lvl="6" algn="ctr">
              <a:spcBef>
                <a:spcPts val="0"/>
              </a:spcBef>
              <a:spcAft>
                <a:spcPts val="0"/>
              </a:spcAft>
              <a:buClr>
                <a:srgbClr val="FFFFFF"/>
              </a:buClr>
              <a:buSzPts val="4800"/>
              <a:buNone/>
              <a:defRPr sz="4800">
                <a:solidFill>
                  <a:srgbClr val="FFFFFF"/>
                </a:solidFill>
              </a:defRPr>
            </a:lvl7pPr>
            <a:lvl8pPr lvl="7" algn="ctr">
              <a:spcBef>
                <a:spcPts val="0"/>
              </a:spcBef>
              <a:spcAft>
                <a:spcPts val="0"/>
              </a:spcAft>
              <a:buClr>
                <a:srgbClr val="FFFFFF"/>
              </a:buClr>
              <a:buSzPts val="4800"/>
              <a:buNone/>
              <a:defRPr sz="4800">
                <a:solidFill>
                  <a:srgbClr val="FFFFFF"/>
                </a:solidFill>
              </a:defRPr>
            </a:lvl8pPr>
            <a:lvl9pPr lvl="8" algn="ctr">
              <a:spcBef>
                <a:spcPts val="0"/>
              </a:spcBef>
              <a:spcAft>
                <a:spcPts val="0"/>
              </a:spcAft>
              <a:buClr>
                <a:srgbClr val="FFFFFF"/>
              </a:buClr>
              <a:buSzPts val="4800"/>
              <a:buNone/>
              <a:defRPr sz="4800">
                <a:solidFill>
                  <a:srgbClr val="FFFFFF"/>
                </a:solidFill>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yellow">
  <p:cSld name="TITLE_2_1">
    <p:bg>
      <p:bgPr>
        <a:blipFill>
          <a:blip r:embed="rId2">
            <a:alphaModFix/>
          </a:blip>
          <a:stretch>
            <a:fillRect/>
          </a:stretch>
        </a:blipFill>
        <a:effectLst/>
      </p:bgPr>
    </p:bg>
    <p:spTree>
      <p:nvGrpSpPr>
        <p:cNvPr id="1" name="Shape 14"/>
        <p:cNvGrpSpPr/>
        <p:nvPr/>
      </p:nvGrpSpPr>
      <p:grpSpPr>
        <a:xfrm>
          <a:off x="0" y="0"/>
          <a:ext cx="0" cy="0"/>
          <a:chOff x="0" y="0"/>
          <a:chExt cx="0" cy="0"/>
        </a:xfrm>
      </p:grpSpPr>
      <p:sp>
        <p:nvSpPr>
          <p:cNvPr id="15" name="Google Shape;15;p4"/>
          <p:cNvSpPr txBox="1">
            <a:spLocks noGrp="1"/>
          </p:cNvSpPr>
          <p:nvPr>
            <p:ph type="ctrTitle"/>
          </p:nvPr>
        </p:nvSpPr>
        <p:spPr>
          <a:xfrm>
            <a:off x="1295550" y="2655750"/>
            <a:ext cx="6552900" cy="1546500"/>
          </a:xfrm>
          <a:prstGeom prst="rect">
            <a:avLst/>
          </a:prstGeom>
        </p:spPr>
        <p:txBody>
          <a:bodyPr spcFirstLastPara="1" wrap="square" lIns="91425" tIns="91425" rIns="91425" bIns="91425" anchor="ctr" anchorCtr="0"/>
          <a:lstStyle>
            <a:lvl1pPr lvl="0" algn="ctr" rtl="0">
              <a:spcBef>
                <a:spcPts val="0"/>
              </a:spcBef>
              <a:spcAft>
                <a:spcPts val="0"/>
              </a:spcAft>
              <a:buClr>
                <a:srgbClr val="FFFFFF"/>
              </a:buClr>
              <a:buSzPts val="4800"/>
              <a:buNone/>
              <a:defRPr sz="4800">
                <a:solidFill>
                  <a:srgbClr val="FFFFFF"/>
                </a:solidFill>
              </a:defRPr>
            </a:lvl1pPr>
            <a:lvl2pPr lvl="1" algn="ctr" rtl="0">
              <a:spcBef>
                <a:spcPts val="0"/>
              </a:spcBef>
              <a:spcAft>
                <a:spcPts val="0"/>
              </a:spcAft>
              <a:buClr>
                <a:srgbClr val="FFFFFF"/>
              </a:buClr>
              <a:buSzPts val="4800"/>
              <a:buNone/>
              <a:defRPr sz="4800">
                <a:solidFill>
                  <a:srgbClr val="FFFFFF"/>
                </a:solidFill>
              </a:defRPr>
            </a:lvl2pPr>
            <a:lvl3pPr lvl="2" algn="ctr" rtl="0">
              <a:spcBef>
                <a:spcPts val="0"/>
              </a:spcBef>
              <a:spcAft>
                <a:spcPts val="0"/>
              </a:spcAft>
              <a:buClr>
                <a:srgbClr val="FFFFFF"/>
              </a:buClr>
              <a:buSzPts val="4800"/>
              <a:buNone/>
              <a:defRPr sz="4800">
                <a:solidFill>
                  <a:srgbClr val="FFFFFF"/>
                </a:solidFill>
              </a:defRPr>
            </a:lvl3pPr>
            <a:lvl4pPr lvl="3" algn="ctr" rtl="0">
              <a:spcBef>
                <a:spcPts val="0"/>
              </a:spcBef>
              <a:spcAft>
                <a:spcPts val="0"/>
              </a:spcAft>
              <a:buClr>
                <a:srgbClr val="FFFFFF"/>
              </a:buClr>
              <a:buSzPts val="4800"/>
              <a:buNone/>
              <a:defRPr sz="4800">
                <a:solidFill>
                  <a:srgbClr val="FFFFFF"/>
                </a:solidFill>
              </a:defRPr>
            </a:lvl4pPr>
            <a:lvl5pPr lvl="4" algn="ctr" rtl="0">
              <a:spcBef>
                <a:spcPts val="0"/>
              </a:spcBef>
              <a:spcAft>
                <a:spcPts val="0"/>
              </a:spcAft>
              <a:buClr>
                <a:srgbClr val="FFFFFF"/>
              </a:buClr>
              <a:buSzPts val="4800"/>
              <a:buNone/>
              <a:defRPr sz="4800">
                <a:solidFill>
                  <a:srgbClr val="FFFFFF"/>
                </a:solidFill>
              </a:defRPr>
            </a:lvl5pPr>
            <a:lvl6pPr lvl="5" algn="ctr" rtl="0">
              <a:spcBef>
                <a:spcPts val="0"/>
              </a:spcBef>
              <a:spcAft>
                <a:spcPts val="0"/>
              </a:spcAft>
              <a:buClr>
                <a:srgbClr val="FFFFFF"/>
              </a:buClr>
              <a:buSzPts val="4800"/>
              <a:buNone/>
              <a:defRPr sz="4800">
                <a:solidFill>
                  <a:srgbClr val="FFFFFF"/>
                </a:solidFill>
              </a:defRPr>
            </a:lvl6pPr>
            <a:lvl7pPr lvl="6" algn="ctr" rtl="0">
              <a:spcBef>
                <a:spcPts val="0"/>
              </a:spcBef>
              <a:spcAft>
                <a:spcPts val="0"/>
              </a:spcAft>
              <a:buClr>
                <a:srgbClr val="FFFFFF"/>
              </a:buClr>
              <a:buSzPts val="4800"/>
              <a:buNone/>
              <a:defRPr sz="4800">
                <a:solidFill>
                  <a:srgbClr val="FFFFFF"/>
                </a:solidFill>
              </a:defRPr>
            </a:lvl7pPr>
            <a:lvl8pPr lvl="7" algn="ctr" rtl="0">
              <a:spcBef>
                <a:spcPts val="0"/>
              </a:spcBef>
              <a:spcAft>
                <a:spcPts val="0"/>
              </a:spcAft>
              <a:buClr>
                <a:srgbClr val="FFFFFF"/>
              </a:buClr>
              <a:buSzPts val="4800"/>
              <a:buNone/>
              <a:defRPr sz="4800">
                <a:solidFill>
                  <a:srgbClr val="FFFFFF"/>
                </a:solidFill>
              </a:defRPr>
            </a:lvl8pPr>
            <a:lvl9pPr lvl="8" algn="ctr" rtl="0">
              <a:spcBef>
                <a:spcPts val="0"/>
              </a:spcBef>
              <a:spcAft>
                <a:spcPts val="0"/>
              </a:spcAft>
              <a:buClr>
                <a:srgbClr val="FFFFFF"/>
              </a:buClr>
              <a:buSzPts val="4800"/>
              <a:buNone/>
              <a:defRPr sz="4800">
                <a:solidFill>
                  <a:srgbClr val="FFFFFF"/>
                </a:solidFill>
              </a:defRPr>
            </a:lvl9pPr>
          </a:lstStyle>
          <a:p>
            <a:endParaRPr/>
          </a:p>
        </p:txBody>
      </p:sp>
      <p:sp>
        <p:nvSpPr>
          <p:cNvPr id="16" name="Google Shape;16;p4"/>
          <p:cNvSpPr txBox="1">
            <a:spLocks noGrp="1"/>
          </p:cNvSpPr>
          <p:nvPr>
            <p:ph type="sldNum" idx="12"/>
          </p:nvPr>
        </p:nvSpPr>
        <p:spPr>
          <a:xfrm>
            <a:off x="4297650" y="6479803"/>
            <a:ext cx="548700" cy="3783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ct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ubtitle blue">
  <p:cSld name="TITLE_1_2">
    <p:bg>
      <p:bgPr>
        <a:blipFill>
          <a:blip r:embed="rId2">
            <a:alphaModFix/>
          </a:blip>
          <a:stretch>
            <a:fillRect/>
          </a:stretch>
        </a:blipFill>
        <a:effectLst/>
      </p:bgPr>
    </p:bg>
    <p:spTree>
      <p:nvGrpSpPr>
        <p:cNvPr id="1" name="Shape 21"/>
        <p:cNvGrpSpPr/>
        <p:nvPr/>
      </p:nvGrpSpPr>
      <p:grpSpPr>
        <a:xfrm>
          <a:off x="0" y="0"/>
          <a:ext cx="0" cy="0"/>
          <a:chOff x="0" y="0"/>
          <a:chExt cx="0" cy="0"/>
        </a:xfrm>
      </p:grpSpPr>
      <p:sp>
        <p:nvSpPr>
          <p:cNvPr id="22" name="Google Shape;22;p6"/>
          <p:cNvSpPr txBox="1">
            <a:spLocks noGrp="1"/>
          </p:cNvSpPr>
          <p:nvPr>
            <p:ph type="ctrTitle"/>
          </p:nvPr>
        </p:nvSpPr>
        <p:spPr>
          <a:xfrm>
            <a:off x="1557300" y="2187325"/>
            <a:ext cx="6029400" cy="1546500"/>
          </a:xfrm>
          <a:prstGeom prst="rect">
            <a:avLst/>
          </a:prstGeom>
        </p:spPr>
        <p:txBody>
          <a:bodyPr spcFirstLastPara="1" wrap="square" lIns="91425" tIns="91425" rIns="91425" bIns="91425" anchor="b" anchorCtr="0"/>
          <a:lstStyle>
            <a:lvl1pPr lvl="0" algn="ctr" rtl="0">
              <a:spcBef>
                <a:spcPts val="0"/>
              </a:spcBef>
              <a:spcAft>
                <a:spcPts val="0"/>
              </a:spcAft>
              <a:buSzPts val="3600"/>
              <a:buNone/>
              <a:defRPr sz="3600"/>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endParaRPr/>
          </a:p>
        </p:txBody>
      </p:sp>
      <p:sp>
        <p:nvSpPr>
          <p:cNvPr id="23" name="Google Shape;23;p6"/>
          <p:cNvSpPr txBox="1">
            <a:spLocks noGrp="1"/>
          </p:cNvSpPr>
          <p:nvPr>
            <p:ph type="subTitle" idx="1"/>
          </p:nvPr>
        </p:nvSpPr>
        <p:spPr>
          <a:xfrm>
            <a:off x="1557300" y="3558146"/>
            <a:ext cx="6029400" cy="1046400"/>
          </a:xfrm>
          <a:prstGeom prst="rect">
            <a:avLst/>
          </a:prstGeom>
        </p:spPr>
        <p:txBody>
          <a:bodyPr spcFirstLastPara="1" wrap="square" lIns="91425" tIns="91425" rIns="91425" bIns="91425" anchor="t" anchorCtr="0"/>
          <a:lstStyle>
            <a:lvl1pPr lvl="0" algn="ctr" rtl="0">
              <a:spcBef>
                <a:spcPts val="0"/>
              </a:spcBef>
              <a:spcAft>
                <a:spcPts val="0"/>
              </a:spcAft>
              <a:buClr>
                <a:srgbClr val="2C343B"/>
              </a:buClr>
              <a:buSzPts val="2400"/>
              <a:buNone/>
              <a:defRPr sz="2400"/>
            </a:lvl1pPr>
            <a:lvl2pPr lvl="1" algn="ctr" rtl="0">
              <a:spcBef>
                <a:spcPts val="0"/>
              </a:spcBef>
              <a:spcAft>
                <a:spcPts val="0"/>
              </a:spcAft>
              <a:buClr>
                <a:srgbClr val="2C343B"/>
              </a:buClr>
              <a:buSzPts val="2400"/>
              <a:buNone/>
              <a:defRPr/>
            </a:lvl2pPr>
            <a:lvl3pPr lvl="2" algn="ctr" rtl="0">
              <a:spcBef>
                <a:spcPts val="0"/>
              </a:spcBef>
              <a:spcAft>
                <a:spcPts val="0"/>
              </a:spcAft>
              <a:buClr>
                <a:srgbClr val="2C343B"/>
              </a:buClr>
              <a:buSzPts val="2400"/>
              <a:buNone/>
              <a:defRPr/>
            </a:lvl3pPr>
            <a:lvl4pPr lvl="3" algn="ctr" rtl="0">
              <a:spcBef>
                <a:spcPts val="0"/>
              </a:spcBef>
              <a:spcAft>
                <a:spcPts val="0"/>
              </a:spcAft>
              <a:buClr>
                <a:srgbClr val="2C343B"/>
              </a:buClr>
              <a:buSzPts val="2400"/>
              <a:buNone/>
              <a:defRPr sz="2400"/>
            </a:lvl4pPr>
            <a:lvl5pPr lvl="4" algn="ctr" rtl="0">
              <a:spcBef>
                <a:spcPts val="0"/>
              </a:spcBef>
              <a:spcAft>
                <a:spcPts val="0"/>
              </a:spcAft>
              <a:buClr>
                <a:srgbClr val="2C343B"/>
              </a:buClr>
              <a:buSzPts val="2400"/>
              <a:buNone/>
              <a:defRPr sz="2400"/>
            </a:lvl5pPr>
            <a:lvl6pPr lvl="5" algn="ctr" rtl="0">
              <a:spcBef>
                <a:spcPts val="0"/>
              </a:spcBef>
              <a:spcAft>
                <a:spcPts val="0"/>
              </a:spcAft>
              <a:buClr>
                <a:srgbClr val="2C343B"/>
              </a:buClr>
              <a:buSzPts val="2400"/>
              <a:buNone/>
              <a:defRPr sz="2400"/>
            </a:lvl6pPr>
            <a:lvl7pPr lvl="6" algn="ctr" rtl="0">
              <a:spcBef>
                <a:spcPts val="0"/>
              </a:spcBef>
              <a:spcAft>
                <a:spcPts val="0"/>
              </a:spcAft>
              <a:buClr>
                <a:srgbClr val="2C343B"/>
              </a:buClr>
              <a:buSzPts val="2400"/>
              <a:buNone/>
              <a:defRPr sz="2400"/>
            </a:lvl7pPr>
            <a:lvl8pPr lvl="7" algn="ctr" rtl="0">
              <a:spcBef>
                <a:spcPts val="0"/>
              </a:spcBef>
              <a:spcAft>
                <a:spcPts val="0"/>
              </a:spcAft>
              <a:buClr>
                <a:srgbClr val="2C343B"/>
              </a:buClr>
              <a:buSzPts val="2400"/>
              <a:buNone/>
              <a:defRPr sz="2400"/>
            </a:lvl8pPr>
            <a:lvl9pPr lvl="8" algn="ctr" rtl="0">
              <a:spcBef>
                <a:spcPts val="0"/>
              </a:spcBef>
              <a:spcAft>
                <a:spcPts val="0"/>
              </a:spcAft>
              <a:buClr>
                <a:srgbClr val="2C343B"/>
              </a:buClr>
              <a:buSzPts val="2400"/>
              <a:buNone/>
              <a:defRPr sz="2400"/>
            </a:lvl9pPr>
          </a:lstStyle>
          <a:p>
            <a:endParaRPr/>
          </a:p>
        </p:txBody>
      </p:sp>
      <p:sp>
        <p:nvSpPr>
          <p:cNvPr id="24" name="Google Shape;24;p6"/>
          <p:cNvSpPr txBox="1">
            <a:spLocks noGrp="1"/>
          </p:cNvSpPr>
          <p:nvPr>
            <p:ph type="sldNum" idx="12"/>
          </p:nvPr>
        </p:nvSpPr>
        <p:spPr>
          <a:xfrm>
            <a:off x="4297650" y="6479803"/>
            <a:ext cx="548700" cy="3783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ct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ubtitle yellow">
  <p:cSld name="TITLE_1_2_1">
    <p:bg>
      <p:bgPr>
        <a:blipFill>
          <a:blip r:embed="rId2">
            <a:alphaModFix/>
          </a:blip>
          <a:stretch>
            <a:fillRect/>
          </a:stretch>
        </a:blipFill>
        <a:effectLst/>
      </p:bgPr>
    </p:bg>
    <p:spTree>
      <p:nvGrpSpPr>
        <p:cNvPr id="1" name="Shape 25"/>
        <p:cNvGrpSpPr/>
        <p:nvPr/>
      </p:nvGrpSpPr>
      <p:grpSpPr>
        <a:xfrm>
          <a:off x="0" y="0"/>
          <a:ext cx="0" cy="0"/>
          <a:chOff x="0" y="0"/>
          <a:chExt cx="0" cy="0"/>
        </a:xfrm>
      </p:grpSpPr>
      <p:sp>
        <p:nvSpPr>
          <p:cNvPr id="26" name="Google Shape;26;p7"/>
          <p:cNvSpPr txBox="1">
            <a:spLocks noGrp="1"/>
          </p:cNvSpPr>
          <p:nvPr>
            <p:ph type="ctrTitle"/>
          </p:nvPr>
        </p:nvSpPr>
        <p:spPr>
          <a:xfrm>
            <a:off x="1557300" y="2187325"/>
            <a:ext cx="6029400" cy="1546500"/>
          </a:xfrm>
          <a:prstGeom prst="rect">
            <a:avLst/>
          </a:prstGeom>
        </p:spPr>
        <p:txBody>
          <a:bodyPr spcFirstLastPara="1" wrap="square" lIns="91425" tIns="91425" rIns="91425" bIns="91425" anchor="b" anchorCtr="0"/>
          <a:lstStyle>
            <a:lvl1pPr lvl="0" algn="ctr" rtl="0">
              <a:spcBef>
                <a:spcPts val="0"/>
              </a:spcBef>
              <a:spcAft>
                <a:spcPts val="0"/>
              </a:spcAft>
              <a:buSzPts val="3600"/>
              <a:buNone/>
              <a:defRPr sz="3600"/>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endParaRPr/>
          </a:p>
        </p:txBody>
      </p:sp>
      <p:sp>
        <p:nvSpPr>
          <p:cNvPr id="27" name="Google Shape;27;p7"/>
          <p:cNvSpPr txBox="1">
            <a:spLocks noGrp="1"/>
          </p:cNvSpPr>
          <p:nvPr>
            <p:ph type="subTitle" idx="1"/>
          </p:nvPr>
        </p:nvSpPr>
        <p:spPr>
          <a:xfrm>
            <a:off x="1557300" y="3558146"/>
            <a:ext cx="6029400" cy="1046400"/>
          </a:xfrm>
          <a:prstGeom prst="rect">
            <a:avLst/>
          </a:prstGeom>
        </p:spPr>
        <p:txBody>
          <a:bodyPr spcFirstLastPara="1" wrap="square" lIns="91425" tIns="91425" rIns="91425" bIns="91425" anchor="t" anchorCtr="0"/>
          <a:lstStyle>
            <a:lvl1pPr lvl="0" algn="ctr" rtl="0">
              <a:spcBef>
                <a:spcPts val="0"/>
              </a:spcBef>
              <a:spcAft>
                <a:spcPts val="0"/>
              </a:spcAft>
              <a:buClr>
                <a:srgbClr val="2C343B"/>
              </a:buClr>
              <a:buSzPts val="2400"/>
              <a:buNone/>
              <a:defRPr sz="2400"/>
            </a:lvl1pPr>
            <a:lvl2pPr lvl="1" algn="ctr" rtl="0">
              <a:spcBef>
                <a:spcPts val="0"/>
              </a:spcBef>
              <a:spcAft>
                <a:spcPts val="0"/>
              </a:spcAft>
              <a:buClr>
                <a:srgbClr val="2C343B"/>
              </a:buClr>
              <a:buSzPts val="2400"/>
              <a:buNone/>
              <a:defRPr/>
            </a:lvl2pPr>
            <a:lvl3pPr lvl="2" algn="ctr" rtl="0">
              <a:spcBef>
                <a:spcPts val="0"/>
              </a:spcBef>
              <a:spcAft>
                <a:spcPts val="0"/>
              </a:spcAft>
              <a:buClr>
                <a:srgbClr val="2C343B"/>
              </a:buClr>
              <a:buSzPts val="2400"/>
              <a:buNone/>
              <a:defRPr/>
            </a:lvl3pPr>
            <a:lvl4pPr lvl="3" algn="ctr" rtl="0">
              <a:spcBef>
                <a:spcPts val="0"/>
              </a:spcBef>
              <a:spcAft>
                <a:spcPts val="0"/>
              </a:spcAft>
              <a:buClr>
                <a:srgbClr val="2C343B"/>
              </a:buClr>
              <a:buSzPts val="2400"/>
              <a:buNone/>
              <a:defRPr sz="2400"/>
            </a:lvl4pPr>
            <a:lvl5pPr lvl="4" algn="ctr" rtl="0">
              <a:spcBef>
                <a:spcPts val="0"/>
              </a:spcBef>
              <a:spcAft>
                <a:spcPts val="0"/>
              </a:spcAft>
              <a:buClr>
                <a:srgbClr val="2C343B"/>
              </a:buClr>
              <a:buSzPts val="2400"/>
              <a:buNone/>
              <a:defRPr sz="2400"/>
            </a:lvl5pPr>
            <a:lvl6pPr lvl="5" algn="ctr" rtl="0">
              <a:spcBef>
                <a:spcPts val="0"/>
              </a:spcBef>
              <a:spcAft>
                <a:spcPts val="0"/>
              </a:spcAft>
              <a:buClr>
                <a:srgbClr val="2C343B"/>
              </a:buClr>
              <a:buSzPts val="2400"/>
              <a:buNone/>
              <a:defRPr sz="2400"/>
            </a:lvl6pPr>
            <a:lvl7pPr lvl="6" algn="ctr" rtl="0">
              <a:spcBef>
                <a:spcPts val="0"/>
              </a:spcBef>
              <a:spcAft>
                <a:spcPts val="0"/>
              </a:spcAft>
              <a:buClr>
                <a:srgbClr val="2C343B"/>
              </a:buClr>
              <a:buSzPts val="2400"/>
              <a:buNone/>
              <a:defRPr sz="2400"/>
            </a:lvl7pPr>
            <a:lvl8pPr lvl="7" algn="ctr" rtl="0">
              <a:spcBef>
                <a:spcPts val="0"/>
              </a:spcBef>
              <a:spcAft>
                <a:spcPts val="0"/>
              </a:spcAft>
              <a:buClr>
                <a:srgbClr val="2C343B"/>
              </a:buClr>
              <a:buSzPts val="2400"/>
              <a:buNone/>
              <a:defRPr sz="2400"/>
            </a:lvl8pPr>
            <a:lvl9pPr lvl="8" algn="ctr" rtl="0">
              <a:spcBef>
                <a:spcPts val="0"/>
              </a:spcBef>
              <a:spcAft>
                <a:spcPts val="0"/>
              </a:spcAft>
              <a:buClr>
                <a:srgbClr val="2C343B"/>
              </a:buClr>
              <a:buSzPts val="2400"/>
              <a:buNone/>
              <a:defRPr sz="2400"/>
            </a:lvl9pPr>
          </a:lstStyle>
          <a:p>
            <a:endParaRPr/>
          </a:p>
        </p:txBody>
      </p:sp>
      <p:sp>
        <p:nvSpPr>
          <p:cNvPr id="28" name="Google Shape;28;p7"/>
          <p:cNvSpPr txBox="1">
            <a:spLocks noGrp="1"/>
          </p:cNvSpPr>
          <p:nvPr>
            <p:ph type="sldNum" idx="12"/>
          </p:nvPr>
        </p:nvSpPr>
        <p:spPr>
          <a:xfrm>
            <a:off x="4297650" y="6479803"/>
            <a:ext cx="548700" cy="3783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ct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Quote red">
  <p:cSld name="TITLE_1_1_1">
    <p:bg>
      <p:bgPr>
        <a:blipFill>
          <a:blip r:embed="rId2">
            <a:alphaModFix/>
          </a:blip>
          <a:stretch>
            <a:fillRect/>
          </a:stretch>
        </a:blipFill>
        <a:effectLst/>
      </p:bgPr>
    </p:bg>
    <p:spTree>
      <p:nvGrpSpPr>
        <p:cNvPr id="1" name="Shape 33"/>
        <p:cNvGrpSpPr/>
        <p:nvPr/>
      </p:nvGrpSpPr>
      <p:grpSpPr>
        <a:xfrm>
          <a:off x="0" y="0"/>
          <a:ext cx="0" cy="0"/>
          <a:chOff x="0" y="0"/>
          <a:chExt cx="0" cy="0"/>
        </a:xfrm>
      </p:grpSpPr>
      <p:sp>
        <p:nvSpPr>
          <p:cNvPr id="34" name="Google Shape;34;p9"/>
          <p:cNvSpPr txBox="1">
            <a:spLocks noGrp="1"/>
          </p:cNvSpPr>
          <p:nvPr>
            <p:ph type="body" idx="1"/>
          </p:nvPr>
        </p:nvSpPr>
        <p:spPr>
          <a:xfrm>
            <a:off x="1104300" y="3034800"/>
            <a:ext cx="6935400" cy="1093200"/>
          </a:xfrm>
          <a:prstGeom prst="rect">
            <a:avLst/>
          </a:prstGeom>
        </p:spPr>
        <p:txBody>
          <a:bodyPr spcFirstLastPara="1" wrap="square" lIns="91425" tIns="91425" rIns="91425" bIns="91425" anchor="ctr" anchorCtr="0"/>
          <a:lstStyle>
            <a:lvl1pPr marL="457200" lvl="0" indent="-381000" algn="ctr" rtl="0">
              <a:spcBef>
                <a:spcPts val="600"/>
              </a:spcBef>
              <a:spcAft>
                <a:spcPts val="0"/>
              </a:spcAft>
              <a:buSzPts val="2400"/>
              <a:buChar char="▸"/>
              <a:defRPr sz="2400" i="1"/>
            </a:lvl1pPr>
            <a:lvl2pPr marL="914400" lvl="1" indent="-381000" algn="ctr" rtl="0">
              <a:spcBef>
                <a:spcPts val="0"/>
              </a:spcBef>
              <a:spcAft>
                <a:spcPts val="0"/>
              </a:spcAft>
              <a:buSzPts val="2400"/>
              <a:buChar char="○"/>
              <a:defRPr i="1"/>
            </a:lvl2pPr>
            <a:lvl3pPr marL="1371600" lvl="2" indent="-381000" algn="ctr" rtl="0">
              <a:spcBef>
                <a:spcPts val="0"/>
              </a:spcBef>
              <a:spcAft>
                <a:spcPts val="0"/>
              </a:spcAft>
              <a:buSzPts val="2400"/>
              <a:buChar char="■"/>
              <a:defRPr i="1"/>
            </a:lvl3pPr>
            <a:lvl4pPr marL="1828800" lvl="3" indent="-381000" algn="ctr" rtl="0">
              <a:spcBef>
                <a:spcPts val="0"/>
              </a:spcBef>
              <a:spcAft>
                <a:spcPts val="0"/>
              </a:spcAft>
              <a:buSzPts val="2400"/>
              <a:buChar char="●"/>
              <a:defRPr sz="2400" i="1"/>
            </a:lvl4pPr>
            <a:lvl5pPr marL="2286000" lvl="4" indent="-381000" algn="ctr" rtl="0">
              <a:spcBef>
                <a:spcPts val="0"/>
              </a:spcBef>
              <a:spcAft>
                <a:spcPts val="0"/>
              </a:spcAft>
              <a:buSzPts val="2400"/>
              <a:buChar char="○"/>
              <a:defRPr sz="2400" i="1"/>
            </a:lvl5pPr>
            <a:lvl6pPr marL="2743200" lvl="5" indent="-381000" algn="ctr" rtl="0">
              <a:spcBef>
                <a:spcPts val="0"/>
              </a:spcBef>
              <a:spcAft>
                <a:spcPts val="0"/>
              </a:spcAft>
              <a:buSzPts val="2400"/>
              <a:buChar char="■"/>
              <a:defRPr sz="2400" i="1"/>
            </a:lvl6pPr>
            <a:lvl7pPr marL="3200400" lvl="6" indent="-381000" algn="ctr" rtl="0">
              <a:spcBef>
                <a:spcPts val="0"/>
              </a:spcBef>
              <a:spcAft>
                <a:spcPts val="0"/>
              </a:spcAft>
              <a:buSzPts val="2400"/>
              <a:buChar char="●"/>
              <a:defRPr sz="2400" i="1"/>
            </a:lvl7pPr>
            <a:lvl8pPr marL="3657600" lvl="7" indent="-381000" algn="ctr" rtl="0">
              <a:spcBef>
                <a:spcPts val="0"/>
              </a:spcBef>
              <a:spcAft>
                <a:spcPts val="0"/>
              </a:spcAft>
              <a:buSzPts val="2400"/>
              <a:buChar char="○"/>
              <a:defRPr sz="2400" i="1"/>
            </a:lvl8pPr>
            <a:lvl9pPr marL="4114800" lvl="8" indent="-381000" algn="ctr" rtl="0">
              <a:spcBef>
                <a:spcPts val="0"/>
              </a:spcBef>
              <a:spcAft>
                <a:spcPts val="0"/>
              </a:spcAft>
              <a:buSzPts val="2400"/>
              <a:buChar char="■"/>
              <a:defRPr sz="2400" i="1"/>
            </a:lvl9pPr>
          </a:lstStyle>
          <a:p>
            <a:endParaRPr/>
          </a:p>
        </p:txBody>
      </p:sp>
      <p:sp>
        <p:nvSpPr>
          <p:cNvPr id="35" name="Google Shape;35;p9"/>
          <p:cNvSpPr txBox="1"/>
          <p:nvPr/>
        </p:nvSpPr>
        <p:spPr>
          <a:xfrm>
            <a:off x="3593400" y="1322831"/>
            <a:ext cx="1957200" cy="8715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9600">
                <a:solidFill>
                  <a:srgbClr val="0198AD"/>
                </a:solidFill>
                <a:latin typeface="Permanent Marker"/>
                <a:ea typeface="Permanent Marker"/>
                <a:cs typeface="Permanent Marker"/>
                <a:sym typeface="Permanent Marker"/>
              </a:rPr>
              <a:t>“</a:t>
            </a:r>
            <a:endParaRPr sz="9600">
              <a:solidFill>
                <a:srgbClr val="0198AD"/>
              </a:solidFill>
              <a:latin typeface="Permanent Marker"/>
              <a:ea typeface="Permanent Marker"/>
              <a:cs typeface="Permanent Marker"/>
              <a:sym typeface="Permanent Marker"/>
            </a:endParaRPr>
          </a:p>
        </p:txBody>
      </p:sp>
      <p:sp>
        <p:nvSpPr>
          <p:cNvPr id="36" name="Google Shape;36;p9"/>
          <p:cNvSpPr txBox="1">
            <a:spLocks noGrp="1"/>
          </p:cNvSpPr>
          <p:nvPr>
            <p:ph type="sldNum" idx="12"/>
          </p:nvPr>
        </p:nvSpPr>
        <p:spPr>
          <a:xfrm>
            <a:off x="4297650" y="6479803"/>
            <a:ext cx="548700" cy="3783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ct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Quote blue">
  <p:cSld name="TITLE_1_1_1_1">
    <p:bg>
      <p:bgPr>
        <a:blipFill>
          <a:blip r:embed="rId2">
            <a:alphaModFix/>
          </a:blip>
          <a:stretch>
            <a:fillRect/>
          </a:stretch>
        </a:blipFill>
        <a:effectLst/>
      </p:bgPr>
    </p:bg>
    <p:spTree>
      <p:nvGrpSpPr>
        <p:cNvPr id="1" name="Shape 37"/>
        <p:cNvGrpSpPr/>
        <p:nvPr/>
      </p:nvGrpSpPr>
      <p:grpSpPr>
        <a:xfrm>
          <a:off x="0" y="0"/>
          <a:ext cx="0" cy="0"/>
          <a:chOff x="0" y="0"/>
          <a:chExt cx="0" cy="0"/>
        </a:xfrm>
      </p:grpSpPr>
      <p:sp>
        <p:nvSpPr>
          <p:cNvPr id="38" name="Google Shape;38;p10"/>
          <p:cNvSpPr txBox="1">
            <a:spLocks noGrp="1"/>
          </p:cNvSpPr>
          <p:nvPr>
            <p:ph type="body" idx="1"/>
          </p:nvPr>
        </p:nvSpPr>
        <p:spPr>
          <a:xfrm>
            <a:off x="1104300" y="3034800"/>
            <a:ext cx="6935400" cy="1093200"/>
          </a:xfrm>
          <a:prstGeom prst="rect">
            <a:avLst/>
          </a:prstGeom>
        </p:spPr>
        <p:txBody>
          <a:bodyPr spcFirstLastPara="1" wrap="square" lIns="91425" tIns="91425" rIns="91425" bIns="91425" anchor="ctr" anchorCtr="0"/>
          <a:lstStyle>
            <a:lvl1pPr marL="457200" lvl="0" indent="-381000" algn="ctr" rtl="0">
              <a:spcBef>
                <a:spcPts val="600"/>
              </a:spcBef>
              <a:spcAft>
                <a:spcPts val="0"/>
              </a:spcAft>
              <a:buSzPts val="2400"/>
              <a:buChar char="▸"/>
              <a:defRPr sz="2400" i="1"/>
            </a:lvl1pPr>
            <a:lvl2pPr marL="914400" lvl="1" indent="-381000" algn="ctr" rtl="0">
              <a:spcBef>
                <a:spcPts val="0"/>
              </a:spcBef>
              <a:spcAft>
                <a:spcPts val="0"/>
              </a:spcAft>
              <a:buSzPts val="2400"/>
              <a:buChar char="○"/>
              <a:defRPr i="1"/>
            </a:lvl2pPr>
            <a:lvl3pPr marL="1371600" lvl="2" indent="-381000" algn="ctr" rtl="0">
              <a:spcBef>
                <a:spcPts val="0"/>
              </a:spcBef>
              <a:spcAft>
                <a:spcPts val="0"/>
              </a:spcAft>
              <a:buSzPts val="2400"/>
              <a:buChar char="■"/>
              <a:defRPr i="1"/>
            </a:lvl3pPr>
            <a:lvl4pPr marL="1828800" lvl="3" indent="-381000" algn="ctr" rtl="0">
              <a:spcBef>
                <a:spcPts val="0"/>
              </a:spcBef>
              <a:spcAft>
                <a:spcPts val="0"/>
              </a:spcAft>
              <a:buSzPts val="2400"/>
              <a:buChar char="●"/>
              <a:defRPr sz="2400" i="1"/>
            </a:lvl4pPr>
            <a:lvl5pPr marL="2286000" lvl="4" indent="-381000" algn="ctr" rtl="0">
              <a:spcBef>
                <a:spcPts val="0"/>
              </a:spcBef>
              <a:spcAft>
                <a:spcPts val="0"/>
              </a:spcAft>
              <a:buSzPts val="2400"/>
              <a:buChar char="○"/>
              <a:defRPr sz="2400" i="1"/>
            </a:lvl5pPr>
            <a:lvl6pPr marL="2743200" lvl="5" indent="-381000" algn="ctr" rtl="0">
              <a:spcBef>
                <a:spcPts val="0"/>
              </a:spcBef>
              <a:spcAft>
                <a:spcPts val="0"/>
              </a:spcAft>
              <a:buSzPts val="2400"/>
              <a:buChar char="■"/>
              <a:defRPr sz="2400" i="1"/>
            </a:lvl6pPr>
            <a:lvl7pPr marL="3200400" lvl="6" indent="-381000" algn="ctr" rtl="0">
              <a:spcBef>
                <a:spcPts val="0"/>
              </a:spcBef>
              <a:spcAft>
                <a:spcPts val="0"/>
              </a:spcAft>
              <a:buSzPts val="2400"/>
              <a:buChar char="●"/>
              <a:defRPr sz="2400" i="1"/>
            </a:lvl7pPr>
            <a:lvl8pPr marL="3657600" lvl="7" indent="-381000" algn="ctr" rtl="0">
              <a:spcBef>
                <a:spcPts val="0"/>
              </a:spcBef>
              <a:spcAft>
                <a:spcPts val="0"/>
              </a:spcAft>
              <a:buSzPts val="2400"/>
              <a:buChar char="○"/>
              <a:defRPr sz="2400" i="1"/>
            </a:lvl8pPr>
            <a:lvl9pPr marL="4114800" lvl="8" indent="-381000" algn="ctr" rtl="0">
              <a:spcBef>
                <a:spcPts val="0"/>
              </a:spcBef>
              <a:spcAft>
                <a:spcPts val="0"/>
              </a:spcAft>
              <a:buSzPts val="2400"/>
              <a:buChar char="■"/>
              <a:defRPr sz="2400" i="1"/>
            </a:lvl9pPr>
          </a:lstStyle>
          <a:p>
            <a:endParaRPr/>
          </a:p>
        </p:txBody>
      </p:sp>
      <p:sp>
        <p:nvSpPr>
          <p:cNvPr id="39" name="Google Shape;39;p10"/>
          <p:cNvSpPr txBox="1"/>
          <p:nvPr/>
        </p:nvSpPr>
        <p:spPr>
          <a:xfrm>
            <a:off x="3593400" y="1711768"/>
            <a:ext cx="1957200" cy="8715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9600">
                <a:solidFill>
                  <a:srgbClr val="F5A500"/>
                </a:solidFill>
                <a:latin typeface="Permanent Marker"/>
                <a:ea typeface="Permanent Marker"/>
                <a:cs typeface="Permanent Marker"/>
                <a:sym typeface="Permanent Marker"/>
              </a:rPr>
              <a:t>“</a:t>
            </a:r>
            <a:endParaRPr sz="9600">
              <a:solidFill>
                <a:srgbClr val="F5A500"/>
              </a:solidFill>
              <a:latin typeface="Permanent Marker"/>
              <a:ea typeface="Permanent Marker"/>
              <a:cs typeface="Permanent Marker"/>
              <a:sym typeface="Permanent Marker"/>
            </a:endParaRPr>
          </a:p>
        </p:txBody>
      </p:sp>
      <p:sp>
        <p:nvSpPr>
          <p:cNvPr id="40" name="Google Shape;40;p10"/>
          <p:cNvSpPr txBox="1">
            <a:spLocks noGrp="1"/>
          </p:cNvSpPr>
          <p:nvPr>
            <p:ph type="sldNum" idx="12"/>
          </p:nvPr>
        </p:nvSpPr>
        <p:spPr>
          <a:xfrm>
            <a:off x="4297650" y="6479803"/>
            <a:ext cx="548700" cy="3783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ct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 1 column" type="tx">
  <p:cSld name="TITLE_AND_BODY">
    <p:bg>
      <p:bgPr>
        <a:blipFill>
          <a:blip r:embed="rId2">
            <a:alphaModFix/>
          </a:blip>
          <a:stretch>
            <a:fillRect/>
          </a:stretch>
        </a:blipFill>
        <a:effectLst/>
      </p:bgPr>
    </p:bg>
    <p:spTree>
      <p:nvGrpSpPr>
        <p:cNvPr id="1" name="Shape 41"/>
        <p:cNvGrpSpPr/>
        <p:nvPr/>
      </p:nvGrpSpPr>
      <p:grpSpPr>
        <a:xfrm>
          <a:off x="0" y="0"/>
          <a:ext cx="0" cy="0"/>
          <a:chOff x="0" y="0"/>
          <a:chExt cx="0" cy="0"/>
        </a:xfrm>
      </p:grpSpPr>
      <p:sp>
        <p:nvSpPr>
          <p:cNvPr id="42" name="Google Shape;42;p11"/>
          <p:cNvSpPr txBox="1">
            <a:spLocks noGrp="1"/>
          </p:cNvSpPr>
          <p:nvPr>
            <p:ph type="title"/>
          </p:nvPr>
        </p:nvSpPr>
        <p:spPr>
          <a:xfrm>
            <a:off x="457200" y="-30162"/>
            <a:ext cx="8229600" cy="1143000"/>
          </a:xfrm>
          <a:prstGeom prst="rect">
            <a:avLst/>
          </a:prstGeom>
        </p:spPr>
        <p:txBody>
          <a:bodyPr spcFirstLastPara="1" wrap="square" lIns="91425" tIns="91425" rIns="91425" bIns="91425" anchor="ctr" anchorCtr="0"/>
          <a:lstStyle>
            <a:lvl1pPr lvl="0">
              <a:spcBef>
                <a:spcPts val="0"/>
              </a:spcBef>
              <a:spcAft>
                <a:spcPts val="0"/>
              </a:spcAft>
              <a:buClr>
                <a:srgbClr val="FFFFFF"/>
              </a:buClr>
              <a:buSzPts val="2400"/>
              <a:buNone/>
              <a:defRPr>
                <a:solidFill>
                  <a:srgbClr val="FFFFFF"/>
                </a:solidFill>
              </a:defRPr>
            </a:lvl1pPr>
            <a:lvl2pPr lvl="1">
              <a:spcBef>
                <a:spcPts val="0"/>
              </a:spcBef>
              <a:spcAft>
                <a:spcPts val="0"/>
              </a:spcAft>
              <a:buClr>
                <a:srgbClr val="FFFFFF"/>
              </a:buClr>
              <a:buSzPts val="2400"/>
              <a:buNone/>
              <a:defRPr>
                <a:solidFill>
                  <a:srgbClr val="FFFFFF"/>
                </a:solidFill>
              </a:defRPr>
            </a:lvl2pPr>
            <a:lvl3pPr lvl="2">
              <a:spcBef>
                <a:spcPts val="0"/>
              </a:spcBef>
              <a:spcAft>
                <a:spcPts val="0"/>
              </a:spcAft>
              <a:buClr>
                <a:srgbClr val="FFFFFF"/>
              </a:buClr>
              <a:buSzPts val="2400"/>
              <a:buNone/>
              <a:defRPr>
                <a:solidFill>
                  <a:srgbClr val="FFFFFF"/>
                </a:solidFill>
              </a:defRPr>
            </a:lvl3pPr>
            <a:lvl4pPr lvl="3">
              <a:spcBef>
                <a:spcPts val="0"/>
              </a:spcBef>
              <a:spcAft>
                <a:spcPts val="0"/>
              </a:spcAft>
              <a:buClr>
                <a:srgbClr val="FFFFFF"/>
              </a:buClr>
              <a:buSzPts val="2400"/>
              <a:buNone/>
              <a:defRPr>
                <a:solidFill>
                  <a:srgbClr val="FFFFFF"/>
                </a:solidFill>
              </a:defRPr>
            </a:lvl4pPr>
            <a:lvl5pPr lvl="4">
              <a:spcBef>
                <a:spcPts val="0"/>
              </a:spcBef>
              <a:spcAft>
                <a:spcPts val="0"/>
              </a:spcAft>
              <a:buClr>
                <a:srgbClr val="FFFFFF"/>
              </a:buClr>
              <a:buSzPts val="2400"/>
              <a:buNone/>
              <a:defRPr>
                <a:solidFill>
                  <a:srgbClr val="FFFFFF"/>
                </a:solidFill>
              </a:defRPr>
            </a:lvl5pPr>
            <a:lvl6pPr lvl="5">
              <a:spcBef>
                <a:spcPts val="0"/>
              </a:spcBef>
              <a:spcAft>
                <a:spcPts val="0"/>
              </a:spcAft>
              <a:buClr>
                <a:srgbClr val="FFFFFF"/>
              </a:buClr>
              <a:buSzPts val="2400"/>
              <a:buNone/>
              <a:defRPr>
                <a:solidFill>
                  <a:srgbClr val="FFFFFF"/>
                </a:solidFill>
              </a:defRPr>
            </a:lvl6pPr>
            <a:lvl7pPr lvl="6">
              <a:spcBef>
                <a:spcPts val="0"/>
              </a:spcBef>
              <a:spcAft>
                <a:spcPts val="0"/>
              </a:spcAft>
              <a:buClr>
                <a:srgbClr val="FFFFFF"/>
              </a:buClr>
              <a:buSzPts val="2400"/>
              <a:buNone/>
              <a:defRPr>
                <a:solidFill>
                  <a:srgbClr val="FFFFFF"/>
                </a:solidFill>
              </a:defRPr>
            </a:lvl7pPr>
            <a:lvl8pPr lvl="7">
              <a:spcBef>
                <a:spcPts val="0"/>
              </a:spcBef>
              <a:spcAft>
                <a:spcPts val="0"/>
              </a:spcAft>
              <a:buClr>
                <a:srgbClr val="FFFFFF"/>
              </a:buClr>
              <a:buSzPts val="2400"/>
              <a:buNone/>
              <a:defRPr>
                <a:solidFill>
                  <a:srgbClr val="FFFFFF"/>
                </a:solidFill>
              </a:defRPr>
            </a:lvl8pPr>
            <a:lvl9pPr lvl="8">
              <a:spcBef>
                <a:spcPts val="0"/>
              </a:spcBef>
              <a:spcAft>
                <a:spcPts val="0"/>
              </a:spcAft>
              <a:buClr>
                <a:srgbClr val="FFFFFF"/>
              </a:buClr>
              <a:buSzPts val="2400"/>
              <a:buNone/>
              <a:defRPr>
                <a:solidFill>
                  <a:srgbClr val="FFFFFF"/>
                </a:solidFill>
              </a:defRPr>
            </a:lvl9pPr>
          </a:lstStyle>
          <a:p>
            <a:endParaRPr/>
          </a:p>
        </p:txBody>
      </p:sp>
      <p:sp>
        <p:nvSpPr>
          <p:cNvPr id="43" name="Google Shape;43;p11"/>
          <p:cNvSpPr txBox="1">
            <a:spLocks noGrp="1"/>
          </p:cNvSpPr>
          <p:nvPr>
            <p:ph type="body" idx="1"/>
          </p:nvPr>
        </p:nvSpPr>
        <p:spPr>
          <a:xfrm>
            <a:off x="911700" y="1600200"/>
            <a:ext cx="7320600" cy="4967700"/>
          </a:xfrm>
          <a:prstGeom prst="rect">
            <a:avLst/>
          </a:prstGeom>
        </p:spPr>
        <p:txBody>
          <a:bodyPr spcFirstLastPara="1" wrap="square" lIns="91425" tIns="91425" rIns="91425" bIns="91425" anchor="t" anchorCtr="0"/>
          <a:lstStyle>
            <a:lvl1pPr marL="457200" lvl="0" indent="-419100">
              <a:spcBef>
                <a:spcPts val="600"/>
              </a:spcBef>
              <a:spcAft>
                <a:spcPts val="0"/>
              </a:spcAft>
              <a:buSzPts val="3000"/>
              <a:buChar char="▸"/>
              <a:defRPr/>
            </a:lvl1pPr>
            <a:lvl2pPr marL="914400" lvl="1" indent="-381000">
              <a:spcBef>
                <a:spcPts val="0"/>
              </a:spcBef>
              <a:spcAft>
                <a:spcPts val="0"/>
              </a:spcAft>
              <a:buSzPts val="2400"/>
              <a:buChar char="○"/>
              <a:defRPr/>
            </a:lvl2pPr>
            <a:lvl3pPr marL="1371600" lvl="2" indent="-381000">
              <a:spcBef>
                <a:spcPts val="0"/>
              </a:spcBef>
              <a:spcAft>
                <a:spcPts val="0"/>
              </a:spcAft>
              <a:buSzPts val="2400"/>
              <a:buChar char="■"/>
              <a:defRPr/>
            </a:lvl3pPr>
            <a:lvl4pPr marL="1828800" lvl="3" indent="-342900">
              <a:spcBef>
                <a:spcPts val="0"/>
              </a:spcBef>
              <a:spcAft>
                <a:spcPts val="0"/>
              </a:spcAft>
              <a:buSzPts val="1800"/>
              <a:buChar char="●"/>
              <a:defRPr/>
            </a:lvl4pPr>
            <a:lvl5pPr marL="2286000" lvl="4" indent="-342900">
              <a:spcBef>
                <a:spcPts val="0"/>
              </a:spcBef>
              <a:spcAft>
                <a:spcPts val="0"/>
              </a:spcAft>
              <a:buSzPts val="1800"/>
              <a:buChar char="○"/>
              <a:defRPr/>
            </a:lvl5pPr>
            <a:lvl6pPr marL="2743200" lvl="5" indent="-342900">
              <a:spcBef>
                <a:spcPts val="0"/>
              </a:spcBef>
              <a:spcAft>
                <a:spcPts val="0"/>
              </a:spcAft>
              <a:buSzPts val="1800"/>
              <a:buChar char="■"/>
              <a:defRPr/>
            </a:lvl6pPr>
            <a:lvl7pPr marL="3200400" lvl="6" indent="-342900">
              <a:spcBef>
                <a:spcPts val="0"/>
              </a:spcBef>
              <a:spcAft>
                <a:spcPts val="0"/>
              </a:spcAft>
              <a:buSzPts val="1800"/>
              <a:buChar char="●"/>
              <a:defRPr/>
            </a:lvl7pPr>
            <a:lvl8pPr marL="3657600" lvl="7" indent="-342900">
              <a:spcBef>
                <a:spcPts val="0"/>
              </a:spcBef>
              <a:spcAft>
                <a:spcPts val="0"/>
              </a:spcAft>
              <a:buSzPts val="1800"/>
              <a:buChar char="○"/>
              <a:defRPr/>
            </a:lvl8pPr>
            <a:lvl9pPr marL="4114800" lvl="8" indent="-342900">
              <a:spcBef>
                <a:spcPts val="0"/>
              </a:spcBef>
              <a:spcAft>
                <a:spcPts val="0"/>
              </a:spcAft>
              <a:buSzPts val="1800"/>
              <a:buChar char="■"/>
              <a:defRPr/>
            </a:lvl9pPr>
          </a:lstStyle>
          <a:p>
            <a:endParaRPr/>
          </a:p>
        </p:txBody>
      </p:sp>
      <p:sp>
        <p:nvSpPr>
          <p:cNvPr id="44" name="Google Shape;44;p11"/>
          <p:cNvSpPr txBox="1">
            <a:spLocks noGrp="1"/>
          </p:cNvSpPr>
          <p:nvPr>
            <p:ph type="sldNum" idx="12"/>
          </p:nvPr>
        </p:nvSpPr>
        <p:spPr>
          <a:xfrm>
            <a:off x="4297650" y="6479803"/>
            <a:ext cx="548700" cy="378300"/>
          </a:xfrm>
          <a:prstGeom prst="rect">
            <a:avLst/>
          </a:prstGeom>
        </p:spPr>
        <p:txBody>
          <a:bodyPr spcFirstLastPara="1" wrap="square" lIns="91425" tIns="91425" rIns="91425" bIns="91425" anchor="t" anchorCtr="0">
            <a:noAutofit/>
          </a:bodyPr>
          <a:lstStyle>
            <a:lvl1pPr lvl="0">
              <a:buNone/>
              <a:defRPr>
                <a:solidFill>
                  <a:srgbClr val="FFFFFF"/>
                </a:solidFill>
              </a:defRPr>
            </a:lvl1pPr>
            <a:lvl2pPr lvl="1">
              <a:buNone/>
              <a:defRPr>
                <a:solidFill>
                  <a:srgbClr val="FFFFFF"/>
                </a:solidFill>
              </a:defRPr>
            </a:lvl2pPr>
            <a:lvl3pPr lvl="2">
              <a:buNone/>
              <a:defRPr>
                <a:solidFill>
                  <a:srgbClr val="FFFFFF"/>
                </a:solidFill>
              </a:defRPr>
            </a:lvl3pPr>
            <a:lvl4pPr lvl="3">
              <a:buNone/>
              <a:defRPr>
                <a:solidFill>
                  <a:srgbClr val="FFFFFF"/>
                </a:solidFill>
              </a:defRPr>
            </a:lvl4pPr>
            <a:lvl5pPr lvl="4">
              <a:buNone/>
              <a:defRPr>
                <a:solidFill>
                  <a:srgbClr val="FFFFFF"/>
                </a:solidFill>
              </a:defRPr>
            </a:lvl5pPr>
            <a:lvl6pPr lvl="5">
              <a:buNone/>
              <a:defRPr>
                <a:solidFill>
                  <a:srgbClr val="FFFFFF"/>
                </a:solidFill>
              </a:defRPr>
            </a:lvl6pPr>
            <a:lvl7pPr lvl="6">
              <a:buNone/>
              <a:defRPr>
                <a:solidFill>
                  <a:srgbClr val="FFFFFF"/>
                </a:solidFill>
              </a:defRPr>
            </a:lvl7pPr>
            <a:lvl8pPr lvl="7">
              <a:buNone/>
              <a:defRPr>
                <a:solidFill>
                  <a:srgbClr val="FFFFFF"/>
                </a:solidFill>
              </a:defRPr>
            </a:lvl8pPr>
            <a:lvl9pPr lvl="8">
              <a:buNone/>
              <a:defRPr>
                <a:solidFill>
                  <a:srgbClr val="FFFFFF"/>
                </a:solidFill>
              </a:defRPr>
            </a:lvl9pPr>
          </a:lstStyle>
          <a:p>
            <a:pPr marL="0" lvl="0" indent="0" algn="ct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62"/>
        <p:cNvGrpSpPr/>
        <p:nvPr/>
      </p:nvGrpSpPr>
      <p:grpSpPr>
        <a:xfrm>
          <a:off x="0" y="0"/>
          <a:ext cx="0" cy="0"/>
          <a:chOff x="0" y="0"/>
          <a:chExt cx="0" cy="0"/>
        </a:xfrm>
      </p:grpSpPr>
      <p:sp>
        <p:nvSpPr>
          <p:cNvPr id="63" name="Google Shape;63;p16"/>
          <p:cNvSpPr txBox="1">
            <a:spLocks noGrp="1"/>
          </p:cNvSpPr>
          <p:nvPr>
            <p:ph type="sldNum" idx="12"/>
          </p:nvPr>
        </p:nvSpPr>
        <p:spPr>
          <a:xfrm>
            <a:off x="4297650" y="6479803"/>
            <a:ext cx="548700" cy="3783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ct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jp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
    <p:bg>
      <p:bgPr>
        <a:blipFill>
          <a:blip r:embed="rId10">
            <a:alphaModFix/>
          </a:blip>
          <a:stretch>
            <a:fillRect/>
          </a:stretch>
        </a:blip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457200" y="-30162"/>
            <a:ext cx="8229600" cy="1143000"/>
          </a:xfrm>
          <a:prstGeom prst="rect">
            <a:avLst/>
          </a:prstGeom>
          <a:noFill/>
          <a:ln>
            <a:noFill/>
          </a:ln>
        </p:spPr>
        <p:txBody>
          <a:bodyPr spcFirstLastPara="1" wrap="square" lIns="91425" tIns="91425" rIns="91425" bIns="91425" anchor="ctr" anchorCtr="0"/>
          <a:lstStyle>
            <a:lvl1pPr lvl="0" algn="ctr">
              <a:spcBef>
                <a:spcPts val="0"/>
              </a:spcBef>
              <a:spcAft>
                <a:spcPts val="0"/>
              </a:spcAft>
              <a:buClr>
                <a:srgbClr val="2C343B"/>
              </a:buClr>
              <a:buSzPts val="2400"/>
              <a:buFont typeface="Permanent Marker"/>
              <a:buNone/>
              <a:defRPr sz="2400">
                <a:solidFill>
                  <a:srgbClr val="2C343B"/>
                </a:solidFill>
                <a:latin typeface="Permanent Marker"/>
                <a:ea typeface="Permanent Marker"/>
                <a:cs typeface="Permanent Marker"/>
                <a:sym typeface="Permanent Marker"/>
              </a:defRPr>
            </a:lvl1pPr>
            <a:lvl2pPr lvl="1" algn="ctr">
              <a:spcBef>
                <a:spcPts val="0"/>
              </a:spcBef>
              <a:spcAft>
                <a:spcPts val="0"/>
              </a:spcAft>
              <a:buClr>
                <a:srgbClr val="2C343B"/>
              </a:buClr>
              <a:buSzPts val="2400"/>
              <a:buFont typeface="Permanent Marker"/>
              <a:buNone/>
              <a:defRPr sz="2400">
                <a:solidFill>
                  <a:srgbClr val="2C343B"/>
                </a:solidFill>
                <a:latin typeface="Permanent Marker"/>
                <a:ea typeface="Permanent Marker"/>
                <a:cs typeface="Permanent Marker"/>
                <a:sym typeface="Permanent Marker"/>
              </a:defRPr>
            </a:lvl2pPr>
            <a:lvl3pPr lvl="2" algn="ctr">
              <a:spcBef>
                <a:spcPts val="0"/>
              </a:spcBef>
              <a:spcAft>
                <a:spcPts val="0"/>
              </a:spcAft>
              <a:buClr>
                <a:srgbClr val="2C343B"/>
              </a:buClr>
              <a:buSzPts val="2400"/>
              <a:buFont typeface="Permanent Marker"/>
              <a:buNone/>
              <a:defRPr sz="2400">
                <a:solidFill>
                  <a:srgbClr val="2C343B"/>
                </a:solidFill>
                <a:latin typeface="Permanent Marker"/>
                <a:ea typeface="Permanent Marker"/>
                <a:cs typeface="Permanent Marker"/>
                <a:sym typeface="Permanent Marker"/>
              </a:defRPr>
            </a:lvl3pPr>
            <a:lvl4pPr lvl="3" algn="ctr">
              <a:spcBef>
                <a:spcPts val="0"/>
              </a:spcBef>
              <a:spcAft>
                <a:spcPts val="0"/>
              </a:spcAft>
              <a:buClr>
                <a:srgbClr val="2C343B"/>
              </a:buClr>
              <a:buSzPts val="2400"/>
              <a:buFont typeface="Permanent Marker"/>
              <a:buNone/>
              <a:defRPr sz="2400">
                <a:solidFill>
                  <a:srgbClr val="2C343B"/>
                </a:solidFill>
                <a:latin typeface="Permanent Marker"/>
                <a:ea typeface="Permanent Marker"/>
                <a:cs typeface="Permanent Marker"/>
                <a:sym typeface="Permanent Marker"/>
              </a:defRPr>
            </a:lvl4pPr>
            <a:lvl5pPr lvl="4" algn="ctr">
              <a:spcBef>
                <a:spcPts val="0"/>
              </a:spcBef>
              <a:spcAft>
                <a:spcPts val="0"/>
              </a:spcAft>
              <a:buClr>
                <a:srgbClr val="2C343B"/>
              </a:buClr>
              <a:buSzPts val="2400"/>
              <a:buFont typeface="Permanent Marker"/>
              <a:buNone/>
              <a:defRPr sz="2400">
                <a:solidFill>
                  <a:srgbClr val="2C343B"/>
                </a:solidFill>
                <a:latin typeface="Permanent Marker"/>
                <a:ea typeface="Permanent Marker"/>
                <a:cs typeface="Permanent Marker"/>
                <a:sym typeface="Permanent Marker"/>
              </a:defRPr>
            </a:lvl5pPr>
            <a:lvl6pPr lvl="5" algn="ctr">
              <a:spcBef>
                <a:spcPts val="0"/>
              </a:spcBef>
              <a:spcAft>
                <a:spcPts val="0"/>
              </a:spcAft>
              <a:buClr>
                <a:srgbClr val="2C343B"/>
              </a:buClr>
              <a:buSzPts val="2400"/>
              <a:buFont typeface="Permanent Marker"/>
              <a:buNone/>
              <a:defRPr sz="2400">
                <a:solidFill>
                  <a:srgbClr val="2C343B"/>
                </a:solidFill>
                <a:latin typeface="Permanent Marker"/>
                <a:ea typeface="Permanent Marker"/>
                <a:cs typeface="Permanent Marker"/>
                <a:sym typeface="Permanent Marker"/>
              </a:defRPr>
            </a:lvl6pPr>
            <a:lvl7pPr lvl="6" algn="ctr">
              <a:spcBef>
                <a:spcPts val="0"/>
              </a:spcBef>
              <a:spcAft>
                <a:spcPts val="0"/>
              </a:spcAft>
              <a:buClr>
                <a:srgbClr val="2C343B"/>
              </a:buClr>
              <a:buSzPts val="2400"/>
              <a:buFont typeface="Permanent Marker"/>
              <a:buNone/>
              <a:defRPr sz="2400">
                <a:solidFill>
                  <a:srgbClr val="2C343B"/>
                </a:solidFill>
                <a:latin typeface="Permanent Marker"/>
                <a:ea typeface="Permanent Marker"/>
                <a:cs typeface="Permanent Marker"/>
                <a:sym typeface="Permanent Marker"/>
              </a:defRPr>
            </a:lvl7pPr>
            <a:lvl8pPr lvl="7" algn="ctr">
              <a:spcBef>
                <a:spcPts val="0"/>
              </a:spcBef>
              <a:spcAft>
                <a:spcPts val="0"/>
              </a:spcAft>
              <a:buClr>
                <a:srgbClr val="2C343B"/>
              </a:buClr>
              <a:buSzPts val="2400"/>
              <a:buFont typeface="Permanent Marker"/>
              <a:buNone/>
              <a:defRPr sz="2400">
                <a:solidFill>
                  <a:srgbClr val="2C343B"/>
                </a:solidFill>
                <a:latin typeface="Permanent Marker"/>
                <a:ea typeface="Permanent Marker"/>
                <a:cs typeface="Permanent Marker"/>
                <a:sym typeface="Permanent Marker"/>
              </a:defRPr>
            </a:lvl8pPr>
            <a:lvl9pPr lvl="8" algn="ctr">
              <a:spcBef>
                <a:spcPts val="0"/>
              </a:spcBef>
              <a:spcAft>
                <a:spcPts val="0"/>
              </a:spcAft>
              <a:buClr>
                <a:srgbClr val="2C343B"/>
              </a:buClr>
              <a:buSzPts val="2400"/>
              <a:buFont typeface="Permanent Marker"/>
              <a:buNone/>
              <a:defRPr sz="2400">
                <a:solidFill>
                  <a:srgbClr val="2C343B"/>
                </a:solidFill>
                <a:latin typeface="Permanent Marker"/>
                <a:ea typeface="Permanent Marker"/>
                <a:cs typeface="Permanent Marker"/>
                <a:sym typeface="Permanent Marker"/>
              </a:defRPr>
            </a:lvl9pPr>
          </a:lstStyle>
          <a:p>
            <a:endParaRPr/>
          </a:p>
        </p:txBody>
      </p:sp>
      <p:sp>
        <p:nvSpPr>
          <p:cNvPr id="7" name="Google Shape;7;p1"/>
          <p:cNvSpPr txBox="1">
            <a:spLocks noGrp="1"/>
          </p:cNvSpPr>
          <p:nvPr>
            <p:ph type="body" idx="1"/>
          </p:nvPr>
        </p:nvSpPr>
        <p:spPr>
          <a:xfrm>
            <a:off x="911700" y="1600200"/>
            <a:ext cx="7320600" cy="4967700"/>
          </a:xfrm>
          <a:prstGeom prst="rect">
            <a:avLst/>
          </a:prstGeom>
          <a:noFill/>
          <a:ln>
            <a:noFill/>
          </a:ln>
        </p:spPr>
        <p:txBody>
          <a:bodyPr spcFirstLastPara="1" wrap="square" lIns="91425" tIns="91425" rIns="91425" bIns="91425" anchor="t" anchorCtr="0"/>
          <a:lstStyle>
            <a:lvl1pPr marL="457200" lvl="0" indent="-419100">
              <a:spcBef>
                <a:spcPts val="600"/>
              </a:spcBef>
              <a:spcAft>
                <a:spcPts val="0"/>
              </a:spcAft>
              <a:buClr>
                <a:srgbClr val="859CB1"/>
              </a:buClr>
              <a:buSzPts val="3000"/>
              <a:buFont typeface="Source Sans Pro"/>
              <a:buChar char="▸"/>
              <a:defRPr sz="3000">
                <a:solidFill>
                  <a:srgbClr val="2C343B"/>
                </a:solidFill>
                <a:latin typeface="Source Sans Pro"/>
                <a:ea typeface="Source Sans Pro"/>
                <a:cs typeface="Source Sans Pro"/>
                <a:sym typeface="Source Sans Pro"/>
              </a:defRPr>
            </a:lvl1pPr>
            <a:lvl2pPr marL="914400" lvl="1" indent="-381000">
              <a:spcBef>
                <a:spcPts val="0"/>
              </a:spcBef>
              <a:spcAft>
                <a:spcPts val="0"/>
              </a:spcAft>
              <a:buClr>
                <a:srgbClr val="859CB1"/>
              </a:buClr>
              <a:buSzPts val="2400"/>
              <a:buFont typeface="Source Sans Pro"/>
              <a:buChar char="○"/>
              <a:defRPr sz="2400">
                <a:solidFill>
                  <a:srgbClr val="2C343B"/>
                </a:solidFill>
                <a:latin typeface="Source Sans Pro"/>
                <a:ea typeface="Source Sans Pro"/>
                <a:cs typeface="Source Sans Pro"/>
                <a:sym typeface="Source Sans Pro"/>
              </a:defRPr>
            </a:lvl2pPr>
            <a:lvl3pPr marL="1371600" lvl="2" indent="-381000">
              <a:spcBef>
                <a:spcPts val="0"/>
              </a:spcBef>
              <a:spcAft>
                <a:spcPts val="0"/>
              </a:spcAft>
              <a:buClr>
                <a:srgbClr val="859CB1"/>
              </a:buClr>
              <a:buSzPts val="2400"/>
              <a:buFont typeface="Source Sans Pro"/>
              <a:buChar char="■"/>
              <a:defRPr sz="2400">
                <a:solidFill>
                  <a:srgbClr val="2C343B"/>
                </a:solidFill>
                <a:latin typeface="Source Sans Pro"/>
                <a:ea typeface="Source Sans Pro"/>
                <a:cs typeface="Source Sans Pro"/>
                <a:sym typeface="Source Sans Pro"/>
              </a:defRPr>
            </a:lvl3pPr>
            <a:lvl4pPr marL="1828800" lvl="3" indent="-342900">
              <a:spcBef>
                <a:spcPts val="0"/>
              </a:spcBef>
              <a:spcAft>
                <a:spcPts val="0"/>
              </a:spcAft>
              <a:buClr>
                <a:srgbClr val="859CB1"/>
              </a:buClr>
              <a:buSzPts val="1800"/>
              <a:buFont typeface="Source Sans Pro"/>
              <a:buChar char="●"/>
              <a:defRPr sz="1800">
                <a:solidFill>
                  <a:srgbClr val="2C343B"/>
                </a:solidFill>
                <a:latin typeface="Source Sans Pro"/>
                <a:ea typeface="Source Sans Pro"/>
                <a:cs typeface="Source Sans Pro"/>
                <a:sym typeface="Source Sans Pro"/>
              </a:defRPr>
            </a:lvl4pPr>
            <a:lvl5pPr marL="2286000" lvl="4" indent="-342900">
              <a:spcBef>
                <a:spcPts val="0"/>
              </a:spcBef>
              <a:spcAft>
                <a:spcPts val="0"/>
              </a:spcAft>
              <a:buClr>
                <a:srgbClr val="859CB1"/>
              </a:buClr>
              <a:buSzPts val="1800"/>
              <a:buFont typeface="Source Sans Pro"/>
              <a:buChar char="○"/>
              <a:defRPr sz="1800">
                <a:solidFill>
                  <a:srgbClr val="2C343B"/>
                </a:solidFill>
                <a:latin typeface="Source Sans Pro"/>
                <a:ea typeface="Source Sans Pro"/>
                <a:cs typeface="Source Sans Pro"/>
                <a:sym typeface="Source Sans Pro"/>
              </a:defRPr>
            </a:lvl5pPr>
            <a:lvl6pPr marL="2743200" lvl="5" indent="-342900">
              <a:spcBef>
                <a:spcPts val="0"/>
              </a:spcBef>
              <a:spcAft>
                <a:spcPts val="0"/>
              </a:spcAft>
              <a:buClr>
                <a:srgbClr val="859CB1"/>
              </a:buClr>
              <a:buSzPts val="1800"/>
              <a:buFont typeface="Source Sans Pro"/>
              <a:buChar char="■"/>
              <a:defRPr sz="1800">
                <a:solidFill>
                  <a:srgbClr val="2C343B"/>
                </a:solidFill>
                <a:latin typeface="Source Sans Pro"/>
                <a:ea typeface="Source Sans Pro"/>
                <a:cs typeface="Source Sans Pro"/>
                <a:sym typeface="Source Sans Pro"/>
              </a:defRPr>
            </a:lvl6pPr>
            <a:lvl7pPr marL="3200400" lvl="6" indent="-342900">
              <a:spcBef>
                <a:spcPts val="0"/>
              </a:spcBef>
              <a:spcAft>
                <a:spcPts val="0"/>
              </a:spcAft>
              <a:buClr>
                <a:srgbClr val="859CB1"/>
              </a:buClr>
              <a:buSzPts val="1800"/>
              <a:buFont typeface="Source Sans Pro"/>
              <a:buChar char="●"/>
              <a:defRPr sz="1800">
                <a:solidFill>
                  <a:srgbClr val="2C343B"/>
                </a:solidFill>
                <a:latin typeface="Source Sans Pro"/>
                <a:ea typeface="Source Sans Pro"/>
                <a:cs typeface="Source Sans Pro"/>
                <a:sym typeface="Source Sans Pro"/>
              </a:defRPr>
            </a:lvl7pPr>
            <a:lvl8pPr marL="3657600" lvl="7" indent="-342900">
              <a:spcBef>
                <a:spcPts val="0"/>
              </a:spcBef>
              <a:spcAft>
                <a:spcPts val="0"/>
              </a:spcAft>
              <a:buClr>
                <a:srgbClr val="859CB1"/>
              </a:buClr>
              <a:buSzPts val="1800"/>
              <a:buFont typeface="Source Sans Pro"/>
              <a:buChar char="○"/>
              <a:defRPr sz="1800">
                <a:solidFill>
                  <a:srgbClr val="2C343B"/>
                </a:solidFill>
                <a:latin typeface="Source Sans Pro"/>
                <a:ea typeface="Source Sans Pro"/>
                <a:cs typeface="Source Sans Pro"/>
                <a:sym typeface="Source Sans Pro"/>
              </a:defRPr>
            </a:lvl8pPr>
            <a:lvl9pPr marL="4114800" lvl="8" indent="-342900">
              <a:spcBef>
                <a:spcPts val="0"/>
              </a:spcBef>
              <a:spcAft>
                <a:spcPts val="0"/>
              </a:spcAft>
              <a:buClr>
                <a:srgbClr val="859CB1"/>
              </a:buClr>
              <a:buSzPts val="1800"/>
              <a:buFont typeface="Source Sans Pro"/>
              <a:buChar char="■"/>
              <a:defRPr sz="1800">
                <a:solidFill>
                  <a:srgbClr val="2C343B"/>
                </a:solidFill>
                <a:latin typeface="Source Sans Pro"/>
                <a:ea typeface="Source Sans Pro"/>
                <a:cs typeface="Source Sans Pro"/>
                <a:sym typeface="Source Sans Pro"/>
              </a:defRPr>
            </a:lvl9pPr>
          </a:lstStyle>
          <a:p>
            <a:endParaRPr/>
          </a:p>
        </p:txBody>
      </p:sp>
      <p:sp>
        <p:nvSpPr>
          <p:cNvPr id="8" name="Google Shape;8;p1"/>
          <p:cNvSpPr txBox="1">
            <a:spLocks noGrp="1"/>
          </p:cNvSpPr>
          <p:nvPr>
            <p:ph type="sldNum" idx="12"/>
          </p:nvPr>
        </p:nvSpPr>
        <p:spPr>
          <a:xfrm>
            <a:off x="4297650" y="6479803"/>
            <a:ext cx="548700" cy="378300"/>
          </a:xfrm>
          <a:prstGeom prst="rect">
            <a:avLst/>
          </a:prstGeom>
          <a:noFill/>
          <a:ln>
            <a:noFill/>
          </a:ln>
        </p:spPr>
        <p:txBody>
          <a:bodyPr spcFirstLastPara="1" wrap="square" lIns="91425" tIns="91425" rIns="91425" bIns="91425" anchor="t" anchorCtr="0">
            <a:noAutofit/>
          </a:bodyPr>
          <a:lstStyle>
            <a:lvl1pPr lvl="0" algn="ctr">
              <a:buNone/>
              <a:defRPr sz="1200">
                <a:solidFill>
                  <a:srgbClr val="859CB1"/>
                </a:solidFill>
                <a:latin typeface="Permanent Marker"/>
                <a:ea typeface="Permanent Marker"/>
                <a:cs typeface="Permanent Marker"/>
                <a:sym typeface="Permanent Marker"/>
              </a:defRPr>
            </a:lvl1pPr>
            <a:lvl2pPr lvl="1" algn="ctr">
              <a:buNone/>
              <a:defRPr sz="1200">
                <a:solidFill>
                  <a:srgbClr val="859CB1"/>
                </a:solidFill>
                <a:latin typeface="Permanent Marker"/>
                <a:ea typeface="Permanent Marker"/>
                <a:cs typeface="Permanent Marker"/>
                <a:sym typeface="Permanent Marker"/>
              </a:defRPr>
            </a:lvl2pPr>
            <a:lvl3pPr lvl="2" algn="ctr">
              <a:buNone/>
              <a:defRPr sz="1200">
                <a:solidFill>
                  <a:srgbClr val="859CB1"/>
                </a:solidFill>
                <a:latin typeface="Permanent Marker"/>
                <a:ea typeface="Permanent Marker"/>
                <a:cs typeface="Permanent Marker"/>
                <a:sym typeface="Permanent Marker"/>
              </a:defRPr>
            </a:lvl3pPr>
            <a:lvl4pPr lvl="3" algn="ctr">
              <a:buNone/>
              <a:defRPr sz="1200">
                <a:solidFill>
                  <a:srgbClr val="859CB1"/>
                </a:solidFill>
                <a:latin typeface="Permanent Marker"/>
                <a:ea typeface="Permanent Marker"/>
                <a:cs typeface="Permanent Marker"/>
                <a:sym typeface="Permanent Marker"/>
              </a:defRPr>
            </a:lvl4pPr>
            <a:lvl5pPr lvl="4" algn="ctr">
              <a:buNone/>
              <a:defRPr sz="1200">
                <a:solidFill>
                  <a:srgbClr val="859CB1"/>
                </a:solidFill>
                <a:latin typeface="Permanent Marker"/>
                <a:ea typeface="Permanent Marker"/>
                <a:cs typeface="Permanent Marker"/>
                <a:sym typeface="Permanent Marker"/>
              </a:defRPr>
            </a:lvl5pPr>
            <a:lvl6pPr lvl="5" algn="ctr">
              <a:buNone/>
              <a:defRPr sz="1200">
                <a:solidFill>
                  <a:srgbClr val="859CB1"/>
                </a:solidFill>
                <a:latin typeface="Permanent Marker"/>
                <a:ea typeface="Permanent Marker"/>
                <a:cs typeface="Permanent Marker"/>
                <a:sym typeface="Permanent Marker"/>
              </a:defRPr>
            </a:lvl6pPr>
            <a:lvl7pPr lvl="6" algn="ctr">
              <a:buNone/>
              <a:defRPr sz="1200">
                <a:solidFill>
                  <a:srgbClr val="859CB1"/>
                </a:solidFill>
                <a:latin typeface="Permanent Marker"/>
                <a:ea typeface="Permanent Marker"/>
                <a:cs typeface="Permanent Marker"/>
                <a:sym typeface="Permanent Marker"/>
              </a:defRPr>
            </a:lvl7pPr>
            <a:lvl8pPr lvl="7" algn="ctr">
              <a:buNone/>
              <a:defRPr sz="1200">
                <a:solidFill>
                  <a:srgbClr val="859CB1"/>
                </a:solidFill>
                <a:latin typeface="Permanent Marker"/>
                <a:ea typeface="Permanent Marker"/>
                <a:cs typeface="Permanent Marker"/>
                <a:sym typeface="Permanent Marker"/>
              </a:defRPr>
            </a:lvl8pPr>
            <a:lvl9pPr lvl="8" algn="ctr">
              <a:buNone/>
              <a:defRPr sz="1200">
                <a:solidFill>
                  <a:srgbClr val="859CB1"/>
                </a:solidFill>
                <a:latin typeface="Permanent Marker"/>
                <a:ea typeface="Permanent Marker"/>
                <a:cs typeface="Permanent Marker"/>
                <a:sym typeface="Permanent Marker"/>
              </a:defRPr>
            </a:lvl9pPr>
          </a:lstStyle>
          <a:p>
            <a:pPr marL="0" lvl="0" indent="0" algn="ct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50" r:id="rId2"/>
    <p:sldLayoutId id="2147483652" r:id="rId3"/>
    <p:sldLayoutId id="2147483653" r:id="rId4"/>
    <p:sldLayoutId id="2147483655" r:id="rId5"/>
    <p:sldLayoutId id="2147483656" r:id="rId6"/>
    <p:sldLayoutId id="2147483657" r:id="rId7"/>
    <p:sldLayoutId id="2147483662" r:id="rId8"/>
  </p:sldLayoutIdLst>
  <p:transition>
    <p:fade thruBlk="1"/>
  </p:transition>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hyperlink" Target="http://www.eoi.es/blogs/mintecon/2013/06/09/la-gestion-del-tiempo/"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hyperlink" Target="http://www.eoi.es/blogs/mintecon/2013/06/09/la-gestion-del-tiempo/"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hyperlink" Target="http://www.eoi.es/blogs/mintecon/2013/06/09/la-gestion-del-tiempo/"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Google Shape;127;p33"/>
          <p:cNvSpPr txBox="1">
            <a:spLocks noGrp="1"/>
          </p:cNvSpPr>
          <p:nvPr>
            <p:ph type="ctrTitle"/>
          </p:nvPr>
        </p:nvSpPr>
        <p:spPr>
          <a:xfrm>
            <a:off x="69112" y="1491496"/>
            <a:ext cx="9074888" cy="15465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US" sz="3200" u="sng" dirty="0">
                <a:solidFill>
                  <a:schemeClr val="tx1"/>
                </a:solidFill>
              </a:rPr>
              <a:t>Science Starter: </a:t>
            </a:r>
            <a:br>
              <a:rPr lang="en-US" sz="3200" dirty="0">
                <a:solidFill>
                  <a:schemeClr val="tx1"/>
                </a:solidFill>
              </a:rPr>
            </a:br>
            <a:r>
              <a:rPr lang="en-US" sz="2800" i="1" dirty="0">
                <a:solidFill>
                  <a:schemeClr val="tx1"/>
                </a:solidFill>
              </a:rPr>
              <a:t>Enrichment Group</a:t>
            </a:r>
            <a:r>
              <a:rPr lang="en-US" sz="2800" dirty="0">
                <a:solidFill>
                  <a:schemeClr val="tx1"/>
                </a:solidFill>
              </a:rPr>
              <a:t>—You will need your laptop and pick up a Gizmo guide </a:t>
            </a:r>
            <a:br>
              <a:rPr lang="en-US" sz="2800" dirty="0">
                <a:solidFill>
                  <a:schemeClr val="tx1"/>
                </a:solidFill>
              </a:rPr>
            </a:br>
            <a:br>
              <a:rPr lang="en-US" sz="2800" dirty="0">
                <a:solidFill>
                  <a:schemeClr val="tx1"/>
                </a:solidFill>
              </a:rPr>
            </a:br>
            <a:r>
              <a:rPr lang="en-US" sz="2800" i="1" dirty="0">
                <a:solidFill>
                  <a:schemeClr val="tx1"/>
                </a:solidFill>
              </a:rPr>
              <a:t>Intervention Group</a:t>
            </a:r>
            <a:r>
              <a:rPr lang="en-US" sz="2800" dirty="0">
                <a:solidFill>
                  <a:schemeClr val="tx1"/>
                </a:solidFill>
              </a:rPr>
              <a:t>—You will need your textbook and Pick up Workbook pages 20-21</a:t>
            </a:r>
            <a:endParaRPr sz="3200" dirty="0">
              <a:solidFill>
                <a:schemeClr val="tx1"/>
              </a:solidFill>
            </a:endParaRPr>
          </a:p>
        </p:txBody>
      </p:sp>
      <p:sp>
        <p:nvSpPr>
          <p:cNvPr id="2" name="TextBox 1">
            <a:extLst>
              <a:ext uri="{FF2B5EF4-FFF2-40B4-BE49-F238E27FC236}">
                <a16:creationId xmlns:a16="http://schemas.microsoft.com/office/drawing/2014/main" id="{E5774CFF-33E1-43F5-B162-60EA5A768F07}"/>
              </a:ext>
            </a:extLst>
          </p:cNvPr>
          <p:cNvSpPr txBox="1"/>
          <p:nvPr/>
        </p:nvSpPr>
        <p:spPr>
          <a:xfrm>
            <a:off x="148858" y="260498"/>
            <a:ext cx="2307265" cy="307777"/>
          </a:xfrm>
          <a:prstGeom prst="rect">
            <a:avLst/>
          </a:prstGeom>
          <a:noFill/>
        </p:spPr>
        <p:txBody>
          <a:bodyPr wrap="square" rtlCol="0">
            <a:spAutoFit/>
          </a:bodyPr>
          <a:lstStyle/>
          <a:p>
            <a:r>
              <a:rPr lang="en-US" dirty="0"/>
              <a:t>Monday October 15, 2018</a:t>
            </a:r>
          </a:p>
        </p:txBody>
      </p:sp>
      <p:sp>
        <p:nvSpPr>
          <p:cNvPr id="3" name="TextBox 2">
            <a:extLst>
              <a:ext uri="{FF2B5EF4-FFF2-40B4-BE49-F238E27FC236}">
                <a16:creationId xmlns:a16="http://schemas.microsoft.com/office/drawing/2014/main" id="{76FDE620-6CD4-44E3-8EEF-527082E7E5DC}"/>
              </a:ext>
            </a:extLst>
          </p:cNvPr>
          <p:cNvSpPr txBox="1"/>
          <p:nvPr/>
        </p:nvSpPr>
        <p:spPr>
          <a:xfrm>
            <a:off x="3700129" y="26584"/>
            <a:ext cx="3694815" cy="1169551"/>
          </a:xfrm>
          <a:prstGeom prst="rect">
            <a:avLst/>
          </a:prstGeom>
          <a:solidFill>
            <a:schemeClr val="accent3">
              <a:lumMod val="60000"/>
              <a:lumOff val="40000"/>
            </a:schemeClr>
          </a:solidFill>
        </p:spPr>
        <p:txBody>
          <a:bodyPr wrap="square" rtlCol="0">
            <a:spAutoFit/>
          </a:bodyPr>
          <a:lstStyle/>
          <a:p>
            <a:r>
              <a:rPr lang="en-US" b="1" u="sng" dirty="0"/>
              <a:t>Agenda</a:t>
            </a:r>
            <a:r>
              <a:rPr lang="en-US" dirty="0"/>
              <a:t>:</a:t>
            </a:r>
          </a:p>
          <a:p>
            <a:r>
              <a:rPr lang="en-US" dirty="0"/>
              <a:t>10/22-Plickers Quiz</a:t>
            </a:r>
          </a:p>
          <a:p>
            <a:r>
              <a:rPr lang="en-US" dirty="0"/>
              <a:t>10/30-Quiz Weathering, Erosion, Deposition</a:t>
            </a:r>
          </a:p>
          <a:p>
            <a:r>
              <a:rPr lang="en-US" dirty="0"/>
              <a:t>11/12-Vocabulary Quizizz</a:t>
            </a:r>
          </a:p>
          <a:p>
            <a:r>
              <a:rPr lang="en-US" dirty="0"/>
              <a:t>11/13-Unit 3 Part 2</a:t>
            </a:r>
          </a:p>
        </p:txBody>
      </p:sp>
      <p:sp>
        <p:nvSpPr>
          <p:cNvPr id="4" name="TextBox 3">
            <a:extLst>
              <a:ext uri="{FF2B5EF4-FFF2-40B4-BE49-F238E27FC236}">
                <a16:creationId xmlns:a16="http://schemas.microsoft.com/office/drawing/2014/main" id="{E4C9182A-939E-41C0-B9D4-72A5F1810FD6}"/>
              </a:ext>
            </a:extLst>
          </p:cNvPr>
          <p:cNvSpPr txBox="1"/>
          <p:nvPr/>
        </p:nvSpPr>
        <p:spPr>
          <a:xfrm>
            <a:off x="69113" y="3737343"/>
            <a:ext cx="9027040" cy="3077766"/>
          </a:xfrm>
          <a:prstGeom prst="rect">
            <a:avLst/>
          </a:prstGeom>
          <a:solidFill>
            <a:schemeClr val="accent6">
              <a:lumMod val="40000"/>
              <a:lumOff val="60000"/>
            </a:schemeClr>
          </a:solidFill>
        </p:spPr>
        <p:txBody>
          <a:bodyPr wrap="square" rtlCol="0">
            <a:spAutoFit/>
          </a:bodyPr>
          <a:lstStyle/>
          <a:p>
            <a:r>
              <a:rPr lang="en-US" sz="2000" b="1" u="sng" dirty="0"/>
              <a:t>Learning Target</a:t>
            </a:r>
            <a:r>
              <a:rPr lang="en-US" b="1" dirty="0"/>
              <a:t>: </a:t>
            </a:r>
          </a:p>
          <a:p>
            <a:r>
              <a:rPr lang="en-US" sz="2000" b="1" dirty="0"/>
              <a:t>Enrichment:   </a:t>
            </a:r>
            <a:r>
              <a:rPr lang="en-US" sz="2000" dirty="0"/>
              <a:t>I will learn that the effects of hurricanes to an ecosystem.</a:t>
            </a:r>
          </a:p>
          <a:p>
            <a:r>
              <a:rPr lang="en-US" sz="2000" b="1" dirty="0"/>
              <a:t>Intervention: </a:t>
            </a:r>
            <a:r>
              <a:rPr lang="en-US" sz="2000" dirty="0"/>
              <a:t>I will learn about microhabitats, biomes, biodiversity and sustainability.</a:t>
            </a:r>
            <a:r>
              <a:rPr lang="en-US" dirty="0"/>
              <a:t>  </a:t>
            </a:r>
          </a:p>
          <a:p>
            <a:endParaRPr lang="en-US" b="1" dirty="0"/>
          </a:p>
          <a:p>
            <a:r>
              <a:rPr lang="en-US" sz="2000" b="1" u="sng" dirty="0"/>
              <a:t>Success Criteria:  </a:t>
            </a:r>
          </a:p>
          <a:p>
            <a:r>
              <a:rPr lang="en-US" sz="2000" b="1" dirty="0"/>
              <a:t>Enrichment:  </a:t>
            </a:r>
            <a:r>
              <a:rPr lang="en-US" sz="2000" dirty="0"/>
              <a:t>I know how to determine the damage to an ecosystem from a hurricane.</a:t>
            </a:r>
          </a:p>
          <a:p>
            <a:r>
              <a:rPr lang="en-US" sz="2000" b="1" dirty="0"/>
              <a:t>Intervention: </a:t>
            </a:r>
            <a:r>
              <a:rPr lang="en-US" sz="2000" dirty="0"/>
              <a:t>I know how to explain microhabitats, biomes, biodiversity and sustainability.</a:t>
            </a:r>
            <a:endParaRPr lang="en-US" sz="2000"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2" name="Google Shape;162;p38"/>
          <p:cNvSpPr txBox="1">
            <a:spLocks noGrp="1"/>
          </p:cNvSpPr>
          <p:nvPr>
            <p:ph type="title"/>
          </p:nvPr>
        </p:nvSpPr>
        <p:spPr>
          <a:xfrm>
            <a:off x="457200" y="-30162"/>
            <a:ext cx="8229600" cy="11430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US" sz="6600" dirty="0"/>
              <a:t>Agenda</a:t>
            </a:r>
            <a:endParaRPr sz="6600" dirty="0"/>
          </a:p>
        </p:txBody>
      </p:sp>
      <p:sp>
        <p:nvSpPr>
          <p:cNvPr id="163" name="Google Shape;163;p38"/>
          <p:cNvSpPr txBox="1">
            <a:spLocks noGrp="1"/>
          </p:cNvSpPr>
          <p:nvPr>
            <p:ph type="body" idx="1"/>
          </p:nvPr>
        </p:nvSpPr>
        <p:spPr>
          <a:xfrm>
            <a:off x="2328531" y="685800"/>
            <a:ext cx="6767622" cy="6119853"/>
          </a:xfrm>
          <a:prstGeom prst="rect">
            <a:avLst/>
          </a:prstGeom>
        </p:spPr>
        <p:txBody>
          <a:bodyPr spcFirstLastPara="1" wrap="square" lIns="91425" tIns="91425" rIns="91425" bIns="91425" anchor="t" anchorCtr="0">
            <a:noAutofit/>
          </a:bodyPr>
          <a:lstStyle/>
          <a:p>
            <a:pPr marL="457200" lvl="0" indent="-419100" algn="l" rtl="0">
              <a:spcBef>
                <a:spcPts val="600"/>
              </a:spcBef>
              <a:spcAft>
                <a:spcPts val="0"/>
              </a:spcAft>
              <a:buSzPts val="3000"/>
              <a:buChar char="▸"/>
            </a:pPr>
            <a:r>
              <a:rPr lang="en-US" sz="3600" dirty="0"/>
              <a:t>1.  Rater/ Good Things</a:t>
            </a:r>
          </a:p>
          <a:p>
            <a:pPr marL="457200" lvl="0" indent="-419100" algn="l" rtl="0">
              <a:spcBef>
                <a:spcPts val="600"/>
              </a:spcBef>
              <a:spcAft>
                <a:spcPts val="0"/>
              </a:spcAft>
              <a:buSzPts val="3000"/>
              <a:buChar char="▸"/>
            </a:pPr>
            <a:r>
              <a:rPr lang="en-US" sz="3600" dirty="0"/>
              <a:t>2.  Focus Friday Choices</a:t>
            </a:r>
          </a:p>
          <a:p>
            <a:pPr marL="457200" lvl="0" indent="-419100" algn="l" rtl="0">
              <a:spcBef>
                <a:spcPts val="600"/>
              </a:spcBef>
              <a:spcAft>
                <a:spcPts val="0"/>
              </a:spcAft>
              <a:buSzPts val="3000"/>
              <a:buChar char="▸"/>
            </a:pPr>
            <a:r>
              <a:rPr lang="en-US" sz="3600" dirty="0"/>
              <a:t>Check your email…from Mrs. </a:t>
            </a:r>
            <a:r>
              <a:rPr lang="en-US" sz="3600" dirty="0" err="1"/>
              <a:t>Garinger</a:t>
            </a:r>
            <a:r>
              <a:rPr lang="en-US" sz="3600" dirty="0"/>
              <a:t> and make selections</a:t>
            </a:r>
          </a:p>
          <a:p>
            <a:pPr marL="457200" lvl="0" indent="-419100" algn="l" rtl="0">
              <a:spcBef>
                <a:spcPts val="600"/>
              </a:spcBef>
              <a:spcAft>
                <a:spcPts val="0"/>
              </a:spcAft>
              <a:buSzPts val="3000"/>
              <a:buChar char="▸"/>
            </a:pPr>
            <a:r>
              <a:rPr lang="en-US" sz="3600" dirty="0"/>
              <a:t>3.  </a:t>
            </a:r>
            <a:r>
              <a:rPr lang="en-US" sz="3600" dirty="0" err="1"/>
              <a:t>Brightbytes</a:t>
            </a:r>
            <a:r>
              <a:rPr lang="en-US" sz="3600" dirty="0"/>
              <a:t> Survey</a:t>
            </a:r>
          </a:p>
          <a:p>
            <a:pPr marL="457200" lvl="0" indent="-419100" algn="l" rtl="0">
              <a:spcBef>
                <a:spcPts val="600"/>
              </a:spcBef>
              <a:spcAft>
                <a:spcPts val="0"/>
              </a:spcAft>
              <a:buSzPts val="3000"/>
              <a:buChar char="▸"/>
            </a:pPr>
            <a:r>
              <a:rPr lang="en-US" sz="3600" dirty="0"/>
              <a:t>Check your email… from Mrs. Bradford and complete the survey.</a:t>
            </a:r>
          </a:p>
          <a:p>
            <a:pPr marL="457200" lvl="0" indent="-419100" algn="l" rtl="0">
              <a:spcBef>
                <a:spcPts val="600"/>
              </a:spcBef>
              <a:spcAft>
                <a:spcPts val="0"/>
              </a:spcAft>
              <a:buSzPts val="3000"/>
              <a:buChar char="▸"/>
            </a:pPr>
            <a:r>
              <a:rPr lang="en-US" sz="3600" dirty="0"/>
              <a:t>4.  Circles</a:t>
            </a:r>
          </a:p>
          <a:p>
            <a:pPr marL="457200" lvl="0" indent="-419100" algn="l" rtl="0">
              <a:spcBef>
                <a:spcPts val="0"/>
              </a:spcBef>
              <a:spcAft>
                <a:spcPts val="0"/>
              </a:spcAft>
              <a:buSzPts val="3000"/>
              <a:buChar char="▸"/>
            </a:pPr>
            <a:r>
              <a:rPr lang="en-US" sz="3600" dirty="0"/>
              <a:t>5.  Launch</a:t>
            </a:r>
            <a:endParaRPr sz="3600" dirty="0"/>
          </a:p>
          <a:p>
            <a:pPr marL="0" lvl="0" indent="0" algn="l" rtl="0">
              <a:spcBef>
                <a:spcPts val="600"/>
              </a:spcBef>
              <a:spcAft>
                <a:spcPts val="0"/>
              </a:spcAft>
              <a:buNone/>
            </a:pPr>
            <a:endParaRPr dirty="0"/>
          </a:p>
        </p:txBody>
      </p:sp>
      <p:sp>
        <p:nvSpPr>
          <p:cNvPr id="164" name="Google Shape;164;p38"/>
          <p:cNvSpPr txBox="1">
            <a:spLocks noGrp="1"/>
          </p:cNvSpPr>
          <p:nvPr>
            <p:ph type="sldNum" idx="12"/>
          </p:nvPr>
        </p:nvSpPr>
        <p:spPr>
          <a:xfrm>
            <a:off x="4297650" y="6479803"/>
            <a:ext cx="548700" cy="3783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fld id="{00000000-1234-1234-1234-123412341234}" type="slidenum">
              <a:rPr lang="en"/>
              <a:t>10</a:t>
            </a:fld>
            <a:endParaRPr/>
          </a:p>
        </p:txBody>
      </p:sp>
      <p:pic>
        <p:nvPicPr>
          <p:cNvPr id="3" name="Picture 2">
            <a:extLst>
              <a:ext uri="{FF2B5EF4-FFF2-40B4-BE49-F238E27FC236}">
                <a16:creationId xmlns:a16="http://schemas.microsoft.com/office/drawing/2014/main" id="{D281CF84-22BB-4E9C-A94A-05A13B9C077F}"/>
              </a:ext>
            </a:extLst>
          </p:cNvPr>
          <p:cNvPicPr>
            <a:picLocks noChangeAspect="1"/>
          </p:cNvPicPr>
          <p:nvPr/>
        </p:nvPicPr>
        <p:blipFill>
          <a:blip r:embed="rId3">
            <a:extLst>
              <a:ext uri="{837473B0-CC2E-450A-ABE3-18F120FF3D39}">
                <a1611:picAttrSrcUrl xmlns:a1611="http://schemas.microsoft.com/office/drawing/2016/11/main" r:id="rId4"/>
              </a:ext>
            </a:extLst>
          </a:blip>
          <a:stretch>
            <a:fillRect/>
          </a:stretch>
        </p:blipFill>
        <p:spPr>
          <a:xfrm>
            <a:off x="163919" y="91148"/>
            <a:ext cx="2362200" cy="3433545"/>
          </a:xfrm>
          <a:prstGeom prst="rect">
            <a:avLst/>
          </a:prstGeom>
        </p:spPr>
      </p:pic>
    </p:spTree>
    <p:extLst>
      <p:ext uri="{BB962C8B-B14F-4D97-AF65-F5344CB8AC3E}">
        <p14:creationId xmlns:p14="http://schemas.microsoft.com/office/powerpoint/2010/main" val="5852416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134D8BF-B393-4E21-B55F-A1A9FD1A208D}"/>
              </a:ext>
            </a:extLst>
          </p:cNvPr>
          <p:cNvSpPr>
            <a:spLocks noGrp="1"/>
          </p:cNvSpPr>
          <p:nvPr>
            <p:ph type="body" idx="1"/>
          </p:nvPr>
        </p:nvSpPr>
        <p:spPr>
          <a:xfrm>
            <a:off x="-1" y="111642"/>
            <a:ext cx="9085521" cy="6283842"/>
          </a:xfrm>
        </p:spPr>
        <p:txBody>
          <a:bodyPr/>
          <a:lstStyle/>
          <a:p>
            <a:r>
              <a:rPr lang="en-US" sz="5400" b="1" u="sng" dirty="0"/>
              <a:t>Circles</a:t>
            </a:r>
          </a:p>
          <a:p>
            <a:r>
              <a:rPr lang="en-US" sz="5400" dirty="0"/>
              <a:t>1. What is your favorite pizza topping? </a:t>
            </a:r>
          </a:p>
          <a:p>
            <a:r>
              <a:rPr lang="en-US" sz="5400" dirty="0"/>
              <a:t>2.  What is your favorite movie that makes you laugh? </a:t>
            </a:r>
          </a:p>
          <a:p>
            <a:r>
              <a:rPr lang="en-US" sz="5400" dirty="0"/>
              <a:t>3.  Chick fil a or Whataburger</a:t>
            </a:r>
          </a:p>
          <a:p>
            <a:r>
              <a:rPr lang="en-US" sz="5400" dirty="0"/>
              <a:t>4.  What is your favorite cartoon? </a:t>
            </a:r>
          </a:p>
        </p:txBody>
      </p:sp>
      <p:sp>
        <p:nvSpPr>
          <p:cNvPr id="3" name="Slide Number Placeholder 2">
            <a:extLst>
              <a:ext uri="{FF2B5EF4-FFF2-40B4-BE49-F238E27FC236}">
                <a16:creationId xmlns:a16="http://schemas.microsoft.com/office/drawing/2014/main" id="{B79481AC-46C1-4BDA-A87E-2F0BCE17B0F6}"/>
              </a:ext>
            </a:extLst>
          </p:cNvPr>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 smtClean="0"/>
              <a:t>11</a:t>
            </a:fld>
            <a:endParaRPr lang="en"/>
          </a:p>
        </p:txBody>
      </p:sp>
    </p:spTree>
    <p:extLst>
      <p:ext uri="{BB962C8B-B14F-4D97-AF65-F5344CB8AC3E}">
        <p14:creationId xmlns:p14="http://schemas.microsoft.com/office/powerpoint/2010/main" val="9483366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68"/>
        <p:cNvGrpSpPr/>
        <p:nvPr/>
      </p:nvGrpSpPr>
      <p:grpSpPr>
        <a:xfrm>
          <a:off x="0" y="0"/>
          <a:ext cx="0" cy="0"/>
          <a:chOff x="0" y="0"/>
          <a:chExt cx="0" cy="0"/>
        </a:xfrm>
      </p:grpSpPr>
      <p:sp>
        <p:nvSpPr>
          <p:cNvPr id="169" name="Google Shape;169;p39"/>
          <p:cNvSpPr txBox="1">
            <a:spLocks noGrp="1"/>
          </p:cNvSpPr>
          <p:nvPr>
            <p:ph type="ctrTitle" idx="4294967295"/>
          </p:nvPr>
        </p:nvSpPr>
        <p:spPr>
          <a:xfrm>
            <a:off x="685800" y="3161500"/>
            <a:ext cx="7772400" cy="14106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US" sz="6000" dirty="0">
                <a:solidFill>
                  <a:srgbClr val="FFFFFF"/>
                </a:solidFill>
              </a:rPr>
              <a:t>launch</a:t>
            </a:r>
            <a:endParaRPr sz="6000" dirty="0">
              <a:solidFill>
                <a:srgbClr val="FFFFFF"/>
              </a:solidFill>
            </a:endParaRPr>
          </a:p>
        </p:txBody>
      </p:sp>
      <p:sp>
        <p:nvSpPr>
          <p:cNvPr id="170" name="Google Shape;170;p39"/>
          <p:cNvSpPr txBox="1">
            <a:spLocks noGrp="1"/>
          </p:cNvSpPr>
          <p:nvPr>
            <p:ph type="subTitle" idx="4294967295"/>
          </p:nvPr>
        </p:nvSpPr>
        <p:spPr>
          <a:xfrm>
            <a:off x="778324" y="4676428"/>
            <a:ext cx="7679875" cy="1046400"/>
          </a:xfrm>
          <a:prstGeom prst="rect">
            <a:avLst/>
          </a:prstGeom>
        </p:spPr>
        <p:txBody>
          <a:bodyPr spcFirstLastPara="1" wrap="square" lIns="91425" tIns="91425" rIns="91425" bIns="91425" anchor="t" anchorCtr="0">
            <a:noAutofit/>
          </a:bodyPr>
          <a:lstStyle/>
          <a:p>
            <a:pPr marL="0" lvl="0" indent="0" algn="ctr" rtl="0">
              <a:spcBef>
                <a:spcPts val="600"/>
              </a:spcBef>
              <a:spcAft>
                <a:spcPts val="0"/>
              </a:spcAft>
              <a:buNone/>
            </a:pPr>
            <a:r>
              <a:rPr lang="en-US" sz="5400" dirty="0"/>
              <a:t>Do the Right Thing Even When No One is Looking!</a:t>
            </a:r>
            <a:endParaRPr sz="5400" dirty="0"/>
          </a:p>
        </p:txBody>
      </p:sp>
      <p:sp>
        <p:nvSpPr>
          <p:cNvPr id="171" name="Google Shape;171;p39"/>
          <p:cNvSpPr/>
          <p:nvPr/>
        </p:nvSpPr>
        <p:spPr>
          <a:xfrm>
            <a:off x="4068207" y="2217807"/>
            <a:ext cx="1007582" cy="1209185"/>
          </a:xfrm>
          <a:custGeom>
            <a:avLst/>
            <a:gdLst/>
            <a:ahLst/>
            <a:cxnLst/>
            <a:rect l="l" t="t" r="r" b="b"/>
            <a:pathLst>
              <a:path w="15817" h="18981" extrusionOk="0">
                <a:moveTo>
                  <a:pt x="11364" y="1"/>
                </a:moveTo>
                <a:lnTo>
                  <a:pt x="11242" y="25"/>
                </a:lnTo>
                <a:lnTo>
                  <a:pt x="11169" y="74"/>
                </a:lnTo>
                <a:lnTo>
                  <a:pt x="11096" y="171"/>
                </a:lnTo>
                <a:lnTo>
                  <a:pt x="10780" y="731"/>
                </a:lnTo>
                <a:lnTo>
                  <a:pt x="10634" y="999"/>
                </a:lnTo>
                <a:lnTo>
                  <a:pt x="10537" y="1315"/>
                </a:lnTo>
                <a:lnTo>
                  <a:pt x="10512" y="1388"/>
                </a:lnTo>
                <a:lnTo>
                  <a:pt x="10537" y="1461"/>
                </a:lnTo>
                <a:lnTo>
                  <a:pt x="10585" y="1534"/>
                </a:lnTo>
                <a:lnTo>
                  <a:pt x="10634" y="1583"/>
                </a:lnTo>
                <a:lnTo>
                  <a:pt x="10707" y="1607"/>
                </a:lnTo>
                <a:lnTo>
                  <a:pt x="10804" y="1631"/>
                </a:lnTo>
                <a:lnTo>
                  <a:pt x="10877" y="1607"/>
                </a:lnTo>
                <a:lnTo>
                  <a:pt x="10950" y="1558"/>
                </a:lnTo>
                <a:lnTo>
                  <a:pt x="11145" y="1315"/>
                </a:lnTo>
                <a:lnTo>
                  <a:pt x="11291" y="1047"/>
                </a:lnTo>
                <a:lnTo>
                  <a:pt x="11510" y="731"/>
                </a:lnTo>
                <a:lnTo>
                  <a:pt x="11583" y="682"/>
                </a:lnTo>
                <a:lnTo>
                  <a:pt x="11656" y="609"/>
                </a:lnTo>
                <a:lnTo>
                  <a:pt x="11705" y="463"/>
                </a:lnTo>
                <a:lnTo>
                  <a:pt x="11729" y="342"/>
                </a:lnTo>
                <a:lnTo>
                  <a:pt x="11705" y="220"/>
                </a:lnTo>
                <a:lnTo>
                  <a:pt x="11656" y="123"/>
                </a:lnTo>
                <a:lnTo>
                  <a:pt x="11583" y="50"/>
                </a:lnTo>
                <a:lnTo>
                  <a:pt x="11486" y="25"/>
                </a:lnTo>
                <a:lnTo>
                  <a:pt x="11461" y="1"/>
                </a:lnTo>
                <a:close/>
                <a:moveTo>
                  <a:pt x="3821" y="171"/>
                </a:moveTo>
                <a:lnTo>
                  <a:pt x="3748" y="196"/>
                </a:lnTo>
                <a:lnTo>
                  <a:pt x="3699" y="244"/>
                </a:lnTo>
                <a:lnTo>
                  <a:pt x="3651" y="317"/>
                </a:lnTo>
                <a:lnTo>
                  <a:pt x="3651" y="390"/>
                </a:lnTo>
                <a:lnTo>
                  <a:pt x="3651" y="463"/>
                </a:lnTo>
                <a:lnTo>
                  <a:pt x="3699" y="634"/>
                </a:lnTo>
                <a:lnTo>
                  <a:pt x="3772" y="804"/>
                </a:lnTo>
                <a:lnTo>
                  <a:pt x="3943" y="1120"/>
                </a:lnTo>
                <a:lnTo>
                  <a:pt x="4113" y="1461"/>
                </a:lnTo>
                <a:lnTo>
                  <a:pt x="4259" y="1802"/>
                </a:lnTo>
                <a:lnTo>
                  <a:pt x="4332" y="1923"/>
                </a:lnTo>
                <a:lnTo>
                  <a:pt x="4429" y="1996"/>
                </a:lnTo>
                <a:lnTo>
                  <a:pt x="4527" y="2021"/>
                </a:lnTo>
                <a:lnTo>
                  <a:pt x="4624" y="1996"/>
                </a:lnTo>
                <a:lnTo>
                  <a:pt x="4721" y="1972"/>
                </a:lnTo>
                <a:lnTo>
                  <a:pt x="4794" y="1899"/>
                </a:lnTo>
                <a:lnTo>
                  <a:pt x="4843" y="1777"/>
                </a:lnTo>
                <a:lnTo>
                  <a:pt x="4843" y="1656"/>
                </a:lnTo>
                <a:lnTo>
                  <a:pt x="4794" y="1461"/>
                </a:lnTo>
                <a:lnTo>
                  <a:pt x="4697" y="1266"/>
                </a:lnTo>
                <a:lnTo>
                  <a:pt x="4502" y="901"/>
                </a:lnTo>
                <a:lnTo>
                  <a:pt x="4283" y="536"/>
                </a:lnTo>
                <a:lnTo>
                  <a:pt x="4162" y="390"/>
                </a:lnTo>
                <a:lnTo>
                  <a:pt x="4040" y="244"/>
                </a:lnTo>
                <a:lnTo>
                  <a:pt x="3967" y="196"/>
                </a:lnTo>
                <a:lnTo>
                  <a:pt x="3894" y="171"/>
                </a:lnTo>
                <a:close/>
                <a:moveTo>
                  <a:pt x="15452" y="4405"/>
                </a:moveTo>
                <a:lnTo>
                  <a:pt x="15379" y="4429"/>
                </a:lnTo>
                <a:lnTo>
                  <a:pt x="15306" y="4454"/>
                </a:lnTo>
                <a:lnTo>
                  <a:pt x="15135" y="4551"/>
                </a:lnTo>
                <a:lnTo>
                  <a:pt x="14941" y="4600"/>
                </a:lnTo>
                <a:lnTo>
                  <a:pt x="14551" y="4697"/>
                </a:lnTo>
                <a:lnTo>
                  <a:pt x="14357" y="4746"/>
                </a:lnTo>
                <a:lnTo>
                  <a:pt x="14162" y="4819"/>
                </a:lnTo>
                <a:lnTo>
                  <a:pt x="14016" y="4916"/>
                </a:lnTo>
                <a:lnTo>
                  <a:pt x="13870" y="5062"/>
                </a:lnTo>
                <a:lnTo>
                  <a:pt x="13822" y="5135"/>
                </a:lnTo>
                <a:lnTo>
                  <a:pt x="13822" y="5232"/>
                </a:lnTo>
                <a:lnTo>
                  <a:pt x="13846" y="5330"/>
                </a:lnTo>
                <a:lnTo>
                  <a:pt x="13895" y="5354"/>
                </a:lnTo>
                <a:lnTo>
                  <a:pt x="13943" y="5354"/>
                </a:lnTo>
                <a:lnTo>
                  <a:pt x="14138" y="5378"/>
                </a:lnTo>
                <a:lnTo>
                  <a:pt x="14357" y="5378"/>
                </a:lnTo>
                <a:lnTo>
                  <a:pt x="14600" y="5354"/>
                </a:lnTo>
                <a:lnTo>
                  <a:pt x="14819" y="5330"/>
                </a:lnTo>
                <a:lnTo>
                  <a:pt x="15038" y="5257"/>
                </a:lnTo>
                <a:lnTo>
                  <a:pt x="15257" y="5208"/>
                </a:lnTo>
                <a:lnTo>
                  <a:pt x="15452" y="5111"/>
                </a:lnTo>
                <a:lnTo>
                  <a:pt x="15646" y="5038"/>
                </a:lnTo>
                <a:lnTo>
                  <a:pt x="15719" y="4989"/>
                </a:lnTo>
                <a:lnTo>
                  <a:pt x="15768" y="4940"/>
                </a:lnTo>
                <a:lnTo>
                  <a:pt x="15817" y="4819"/>
                </a:lnTo>
                <a:lnTo>
                  <a:pt x="15792" y="4697"/>
                </a:lnTo>
                <a:lnTo>
                  <a:pt x="15768" y="4575"/>
                </a:lnTo>
                <a:lnTo>
                  <a:pt x="15671" y="4478"/>
                </a:lnTo>
                <a:lnTo>
                  <a:pt x="15573" y="4429"/>
                </a:lnTo>
                <a:lnTo>
                  <a:pt x="15452" y="4405"/>
                </a:lnTo>
                <a:close/>
                <a:moveTo>
                  <a:pt x="317" y="4697"/>
                </a:moveTo>
                <a:lnTo>
                  <a:pt x="220" y="4721"/>
                </a:lnTo>
                <a:lnTo>
                  <a:pt x="122" y="4746"/>
                </a:lnTo>
                <a:lnTo>
                  <a:pt x="25" y="4794"/>
                </a:lnTo>
                <a:lnTo>
                  <a:pt x="1" y="4867"/>
                </a:lnTo>
                <a:lnTo>
                  <a:pt x="1" y="4965"/>
                </a:lnTo>
                <a:lnTo>
                  <a:pt x="49" y="5038"/>
                </a:lnTo>
                <a:lnTo>
                  <a:pt x="195" y="5184"/>
                </a:lnTo>
                <a:lnTo>
                  <a:pt x="390" y="5305"/>
                </a:lnTo>
                <a:lnTo>
                  <a:pt x="779" y="5524"/>
                </a:lnTo>
                <a:lnTo>
                  <a:pt x="1169" y="5743"/>
                </a:lnTo>
                <a:lnTo>
                  <a:pt x="1388" y="5841"/>
                </a:lnTo>
                <a:lnTo>
                  <a:pt x="1582" y="5938"/>
                </a:lnTo>
                <a:lnTo>
                  <a:pt x="1655" y="5962"/>
                </a:lnTo>
                <a:lnTo>
                  <a:pt x="1801" y="5962"/>
                </a:lnTo>
                <a:lnTo>
                  <a:pt x="1850" y="5938"/>
                </a:lnTo>
                <a:lnTo>
                  <a:pt x="1923" y="5841"/>
                </a:lnTo>
                <a:lnTo>
                  <a:pt x="1972" y="5743"/>
                </a:lnTo>
                <a:lnTo>
                  <a:pt x="1996" y="5622"/>
                </a:lnTo>
                <a:lnTo>
                  <a:pt x="1972" y="5476"/>
                </a:lnTo>
                <a:lnTo>
                  <a:pt x="1899" y="5378"/>
                </a:lnTo>
                <a:lnTo>
                  <a:pt x="1826" y="5330"/>
                </a:lnTo>
                <a:lnTo>
                  <a:pt x="1777" y="5305"/>
                </a:lnTo>
                <a:lnTo>
                  <a:pt x="1582" y="5208"/>
                </a:lnTo>
                <a:lnTo>
                  <a:pt x="1388" y="5111"/>
                </a:lnTo>
                <a:lnTo>
                  <a:pt x="974" y="4892"/>
                </a:lnTo>
                <a:lnTo>
                  <a:pt x="755" y="4794"/>
                </a:lnTo>
                <a:lnTo>
                  <a:pt x="536" y="4721"/>
                </a:lnTo>
                <a:lnTo>
                  <a:pt x="317" y="4697"/>
                </a:lnTo>
                <a:close/>
                <a:moveTo>
                  <a:pt x="8809" y="6936"/>
                </a:moveTo>
                <a:lnTo>
                  <a:pt x="8736" y="6984"/>
                </a:lnTo>
                <a:lnTo>
                  <a:pt x="8663" y="7057"/>
                </a:lnTo>
                <a:lnTo>
                  <a:pt x="8566" y="7252"/>
                </a:lnTo>
                <a:lnTo>
                  <a:pt x="8468" y="7495"/>
                </a:lnTo>
                <a:lnTo>
                  <a:pt x="8420" y="7739"/>
                </a:lnTo>
                <a:lnTo>
                  <a:pt x="8395" y="7958"/>
                </a:lnTo>
                <a:lnTo>
                  <a:pt x="8395" y="8128"/>
                </a:lnTo>
                <a:lnTo>
                  <a:pt x="8322" y="8177"/>
                </a:lnTo>
                <a:lnTo>
                  <a:pt x="8201" y="8225"/>
                </a:lnTo>
                <a:lnTo>
                  <a:pt x="8079" y="8250"/>
                </a:lnTo>
                <a:lnTo>
                  <a:pt x="7982" y="8225"/>
                </a:lnTo>
                <a:lnTo>
                  <a:pt x="7909" y="8201"/>
                </a:lnTo>
                <a:lnTo>
                  <a:pt x="7982" y="8079"/>
                </a:lnTo>
                <a:lnTo>
                  <a:pt x="8055" y="7933"/>
                </a:lnTo>
                <a:lnTo>
                  <a:pt x="8103" y="7812"/>
                </a:lnTo>
                <a:lnTo>
                  <a:pt x="8103" y="7666"/>
                </a:lnTo>
                <a:lnTo>
                  <a:pt x="8103" y="7520"/>
                </a:lnTo>
                <a:lnTo>
                  <a:pt x="8055" y="7398"/>
                </a:lnTo>
                <a:lnTo>
                  <a:pt x="7957" y="7252"/>
                </a:lnTo>
                <a:lnTo>
                  <a:pt x="7836" y="7130"/>
                </a:lnTo>
                <a:lnTo>
                  <a:pt x="7763" y="7082"/>
                </a:lnTo>
                <a:lnTo>
                  <a:pt x="7617" y="7082"/>
                </a:lnTo>
                <a:lnTo>
                  <a:pt x="7544" y="7130"/>
                </a:lnTo>
                <a:lnTo>
                  <a:pt x="7446" y="7252"/>
                </a:lnTo>
                <a:lnTo>
                  <a:pt x="7373" y="7374"/>
                </a:lnTo>
                <a:lnTo>
                  <a:pt x="7325" y="7495"/>
                </a:lnTo>
                <a:lnTo>
                  <a:pt x="7300" y="7641"/>
                </a:lnTo>
                <a:lnTo>
                  <a:pt x="7300" y="7787"/>
                </a:lnTo>
                <a:lnTo>
                  <a:pt x="7300" y="7909"/>
                </a:lnTo>
                <a:lnTo>
                  <a:pt x="7325" y="8055"/>
                </a:lnTo>
                <a:lnTo>
                  <a:pt x="7373" y="8177"/>
                </a:lnTo>
                <a:lnTo>
                  <a:pt x="7179" y="8298"/>
                </a:lnTo>
                <a:lnTo>
                  <a:pt x="7081" y="8323"/>
                </a:lnTo>
                <a:lnTo>
                  <a:pt x="6984" y="8347"/>
                </a:lnTo>
                <a:lnTo>
                  <a:pt x="6911" y="8371"/>
                </a:lnTo>
                <a:lnTo>
                  <a:pt x="6814" y="8347"/>
                </a:lnTo>
                <a:lnTo>
                  <a:pt x="6692" y="8298"/>
                </a:lnTo>
                <a:lnTo>
                  <a:pt x="6570" y="8201"/>
                </a:lnTo>
                <a:lnTo>
                  <a:pt x="6497" y="8055"/>
                </a:lnTo>
                <a:lnTo>
                  <a:pt x="6449" y="7909"/>
                </a:lnTo>
                <a:lnTo>
                  <a:pt x="6449" y="7739"/>
                </a:lnTo>
                <a:lnTo>
                  <a:pt x="6497" y="7544"/>
                </a:lnTo>
                <a:lnTo>
                  <a:pt x="6497" y="7520"/>
                </a:lnTo>
                <a:lnTo>
                  <a:pt x="6473" y="7520"/>
                </a:lnTo>
                <a:lnTo>
                  <a:pt x="6449" y="7495"/>
                </a:lnTo>
                <a:lnTo>
                  <a:pt x="6424" y="7520"/>
                </a:lnTo>
                <a:lnTo>
                  <a:pt x="6327" y="7617"/>
                </a:lnTo>
                <a:lnTo>
                  <a:pt x="6254" y="7739"/>
                </a:lnTo>
                <a:lnTo>
                  <a:pt x="6230" y="7836"/>
                </a:lnTo>
                <a:lnTo>
                  <a:pt x="6206" y="7958"/>
                </a:lnTo>
                <a:lnTo>
                  <a:pt x="6206" y="8055"/>
                </a:lnTo>
                <a:lnTo>
                  <a:pt x="6206" y="8177"/>
                </a:lnTo>
                <a:lnTo>
                  <a:pt x="6254" y="8274"/>
                </a:lnTo>
                <a:lnTo>
                  <a:pt x="6303" y="8371"/>
                </a:lnTo>
                <a:lnTo>
                  <a:pt x="6376" y="8469"/>
                </a:lnTo>
                <a:lnTo>
                  <a:pt x="6449" y="8542"/>
                </a:lnTo>
                <a:lnTo>
                  <a:pt x="6546" y="8615"/>
                </a:lnTo>
                <a:lnTo>
                  <a:pt x="6643" y="8663"/>
                </a:lnTo>
                <a:lnTo>
                  <a:pt x="6765" y="8712"/>
                </a:lnTo>
                <a:lnTo>
                  <a:pt x="6862" y="8736"/>
                </a:lnTo>
                <a:lnTo>
                  <a:pt x="7008" y="8736"/>
                </a:lnTo>
                <a:lnTo>
                  <a:pt x="7130" y="8712"/>
                </a:lnTo>
                <a:lnTo>
                  <a:pt x="7349" y="8615"/>
                </a:lnTo>
                <a:lnTo>
                  <a:pt x="7592" y="8493"/>
                </a:lnTo>
                <a:lnTo>
                  <a:pt x="7690" y="8566"/>
                </a:lnTo>
                <a:lnTo>
                  <a:pt x="7836" y="8639"/>
                </a:lnTo>
                <a:lnTo>
                  <a:pt x="7982" y="8663"/>
                </a:lnTo>
                <a:lnTo>
                  <a:pt x="8128" y="8688"/>
                </a:lnTo>
                <a:lnTo>
                  <a:pt x="8225" y="8688"/>
                </a:lnTo>
                <a:lnTo>
                  <a:pt x="8347" y="8663"/>
                </a:lnTo>
                <a:lnTo>
                  <a:pt x="8566" y="8566"/>
                </a:lnTo>
                <a:lnTo>
                  <a:pt x="8639" y="8663"/>
                </a:lnTo>
                <a:lnTo>
                  <a:pt x="8736" y="8736"/>
                </a:lnTo>
                <a:lnTo>
                  <a:pt x="8833" y="8809"/>
                </a:lnTo>
                <a:lnTo>
                  <a:pt x="8931" y="8858"/>
                </a:lnTo>
                <a:lnTo>
                  <a:pt x="9174" y="8907"/>
                </a:lnTo>
                <a:lnTo>
                  <a:pt x="9417" y="8931"/>
                </a:lnTo>
                <a:lnTo>
                  <a:pt x="9661" y="8882"/>
                </a:lnTo>
                <a:lnTo>
                  <a:pt x="9880" y="8809"/>
                </a:lnTo>
                <a:lnTo>
                  <a:pt x="9977" y="8736"/>
                </a:lnTo>
                <a:lnTo>
                  <a:pt x="10074" y="8663"/>
                </a:lnTo>
                <a:lnTo>
                  <a:pt x="10172" y="8566"/>
                </a:lnTo>
                <a:lnTo>
                  <a:pt x="10269" y="8469"/>
                </a:lnTo>
                <a:lnTo>
                  <a:pt x="10293" y="8396"/>
                </a:lnTo>
                <a:lnTo>
                  <a:pt x="10293" y="8347"/>
                </a:lnTo>
                <a:lnTo>
                  <a:pt x="10269" y="8298"/>
                </a:lnTo>
                <a:lnTo>
                  <a:pt x="10245" y="8250"/>
                </a:lnTo>
                <a:lnTo>
                  <a:pt x="10172" y="8225"/>
                </a:lnTo>
                <a:lnTo>
                  <a:pt x="10123" y="8201"/>
                </a:lnTo>
                <a:lnTo>
                  <a:pt x="10001" y="8201"/>
                </a:lnTo>
                <a:lnTo>
                  <a:pt x="9782" y="8323"/>
                </a:lnTo>
                <a:lnTo>
                  <a:pt x="9563" y="8420"/>
                </a:lnTo>
                <a:lnTo>
                  <a:pt x="9442" y="8444"/>
                </a:lnTo>
                <a:lnTo>
                  <a:pt x="9344" y="8469"/>
                </a:lnTo>
                <a:lnTo>
                  <a:pt x="9223" y="8469"/>
                </a:lnTo>
                <a:lnTo>
                  <a:pt x="9101" y="8420"/>
                </a:lnTo>
                <a:lnTo>
                  <a:pt x="9004" y="8347"/>
                </a:lnTo>
                <a:lnTo>
                  <a:pt x="8931" y="8274"/>
                </a:lnTo>
                <a:lnTo>
                  <a:pt x="9052" y="8128"/>
                </a:lnTo>
                <a:lnTo>
                  <a:pt x="9150" y="7982"/>
                </a:lnTo>
                <a:lnTo>
                  <a:pt x="9247" y="7836"/>
                </a:lnTo>
                <a:lnTo>
                  <a:pt x="9296" y="7666"/>
                </a:lnTo>
                <a:lnTo>
                  <a:pt x="9320" y="7495"/>
                </a:lnTo>
                <a:lnTo>
                  <a:pt x="9296" y="7349"/>
                </a:lnTo>
                <a:lnTo>
                  <a:pt x="9247" y="7203"/>
                </a:lnTo>
                <a:lnTo>
                  <a:pt x="9150" y="7057"/>
                </a:lnTo>
                <a:lnTo>
                  <a:pt x="9052" y="6984"/>
                </a:lnTo>
                <a:lnTo>
                  <a:pt x="8955" y="6936"/>
                </a:lnTo>
                <a:close/>
                <a:moveTo>
                  <a:pt x="1947" y="9710"/>
                </a:moveTo>
                <a:lnTo>
                  <a:pt x="1801" y="9758"/>
                </a:lnTo>
                <a:lnTo>
                  <a:pt x="1582" y="9856"/>
                </a:lnTo>
                <a:lnTo>
                  <a:pt x="1363" y="10002"/>
                </a:lnTo>
                <a:lnTo>
                  <a:pt x="925" y="10294"/>
                </a:lnTo>
                <a:lnTo>
                  <a:pt x="706" y="10415"/>
                </a:lnTo>
                <a:lnTo>
                  <a:pt x="585" y="10513"/>
                </a:lnTo>
                <a:lnTo>
                  <a:pt x="463" y="10610"/>
                </a:lnTo>
                <a:lnTo>
                  <a:pt x="366" y="10707"/>
                </a:lnTo>
                <a:lnTo>
                  <a:pt x="317" y="10829"/>
                </a:lnTo>
                <a:lnTo>
                  <a:pt x="317" y="10878"/>
                </a:lnTo>
                <a:lnTo>
                  <a:pt x="341" y="10926"/>
                </a:lnTo>
                <a:lnTo>
                  <a:pt x="366" y="10999"/>
                </a:lnTo>
                <a:lnTo>
                  <a:pt x="439" y="11048"/>
                </a:lnTo>
                <a:lnTo>
                  <a:pt x="536" y="11097"/>
                </a:lnTo>
                <a:lnTo>
                  <a:pt x="633" y="11097"/>
                </a:lnTo>
                <a:lnTo>
                  <a:pt x="755" y="11072"/>
                </a:lnTo>
                <a:lnTo>
                  <a:pt x="877" y="11048"/>
                </a:lnTo>
                <a:lnTo>
                  <a:pt x="1120" y="10926"/>
                </a:lnTo>
                <a:lnTo>
                  <a:pt x="1315" y="10829"/>
                </a:lnTo>
                <a:lnTo>
                  <a:pt x="1728" y="10610"/>
                </a:lnTo>
                <a:lnTo>
                  <a:pt x="1947" y="10488"/>
                </a:lnTo>
                <a:lnTo>
                  <a:pt x="2142" y="10342"/>
                </a:lnTo>
                <a:lnTo>
                  <a:pt x="2264" y="10245"/>
                </a:lnTo>
                <a:lnTo>
                  <a:pt x="2312" y="10123"/>
                </a:lnTo>
                <a:lnTo>
                  <a:pt x="2312" y="10002"/>
                </a:lnTo>
                <a:lnTo>
                  <a:pt x="2264" y="9880"/>
                </a:lnTo>
                <a:lnTo>
                  <a:pt x="2191" y="9783"/>
                </a:lnTo>
                <a:lnTo>
                  <a:pt x="2069" y="9734"/>
                </a:lnTo>
                <a:lnTo>
                  <a:pt x="1947" y="9710"/>
                </a:lnTo>
                <a:close/>
                <a:moveTo>
                  <a:pt x="14065" y="10026"/>
                </a:moveTo>
                <a:lnTo>
                  <a:pt x="13895" y="10050"/>
                </a:lnTo>
                <a:lnTo>
                  <a:pt x="13846" y="10075"/>
                </a:lnTo>
                <a:lnTo>
                  <a:pt x="13797" y="10123"/>
                </a:lnTo>
                <a:lnTo>
                  <a:pt x="13773" y="10172"/>
                </a:lnTo>
                <a:lnTo>
                  <a:pt x="13749" y="10221"/>
                </a:lnTo>
                <a:lnTo>
                  <a:pt x="13773" y="10318"/>
                </a:lnTo>
                <a:lnTo>
                  <a:pt x="13797" y="10367"/>
                </a:lnTo>
                <a:lnTo>
                  <a:pt x="13846" y="10415"/>
                </a:lnTo>
                <a:lnTo>
                  <a:pt x="14138" y="10586"/>
                </a:lnTo>
                <a:lnTo>
                  <a:pt x="14454" y="10756"/>
                </a:lnTo>
                <a:lnTo>
                  <a:pt x="14624" y="10878"/>
                </a:lnTo>
                <a:lnTo>
                  <a:pt x="14819" y="10975"/>
                </a:lnTo>
                <a:lnTo>
                  <a:pt x="15014" y="11048"/>
                </a:lnTo>
                <a:lnTo>
                  <a:pt x="15208" y="11097"/>
                </a:lnTo>
                <a:lnTo>
                  <a:pt x="15379" y="11097"/>
                </a:lnTo>
                <a:lnTo>
                  <a:pt x="15427" y="11072"/>
                </a:lnTo>
                <a:lnTo>
                  <a:pt x="15500" y="11024"/>
                </a:lnTo>
                <a:lnTo>
                  <a:pt x="15573" y="10951"/>
                </a:lnTo>
                <a:lnTo>
                  <a:pt x="15598" y="10829"/>
                </a:lnTo>
                <a:lnTo>
                  <a:pt x="15598" y="10707"/>
                </a:lnTo>
                <a:lnTo>
                  <a:pt x="15549" y="10586"/>
                </a:lnTo>
                <a:lnTo>
                  <a:pt x="15500" y="10537"/>
                </a:lnTo>
                <a:lnTo>
                  <a:pt x="15452" y="10513"/>
                </a:lnTo>
                <a:lnTo>
                  <a:pt x="15379" y="10464"/>
                </a:lnTo>
                <a:lnTo>
                  <a:pt x="15306" y="10464"/>
                </a:lnTo>
                <a:lnTo>
                  <a:pt x="15135" y="10415"/>
                </a:lnTo>
                <a:lnTo>
                  <a:pt x="14965" y="10367"/>
                </a:lnTo>
                <a:lnTo>
                  <a:pt x="14600" y="10196"/>
                </a:lnTo>
                <a:lnTo>
                  <a:pt x="14430" y="10099"/>
                </a:lnTo>
                <a:lnTo>
                  <a:pt x="14260" y="10050"/>
                </a:lnTo>
                <a:lnTo>
                  <a:pt x="14065" y="10026"/>
                </a:lnTo>
                <a:close/>
                <a:moveTo>
                  <a:pt x="8468" y="2605"/>
                </a:moveTo>
                <a:lnTo>
                  <a:pt x="8760" y="2629"/>
                </a:lnTo>
                <a:lnTo>
                  <a:pt x="9052" y="2678"/>
                </a:lnTo>
                <a:lnTo>
                  <a:pt x="9344" y="2726"/>
                </a:lnTo>
                <a:lnTo>
                  <a:pt x="9125" y="2799"/>
                </a:lnTo>
                <a:lnTo>
                  <a:pt x="9101" y="2824"/>
                </a:lnTo>
                <a:lnTo>
                  <a:pt x="9101" y="2848"/>
                </a:lnTo>
                <a:lnTo>
                  <a:pt x="9101" y="2872"/>
                </a:lnTo>
                <a:lnTo>
                  <a:pt x="9125" y="2897"/>
                </a:lnTo>
                <a:lnTo>
                  <a:pt x="9223" y="2945"/>
                </a:lnTo>
                <a:lnTo>
                  <a:pt x="9320" y="2970"/>
                </a:lnTo>
                <a:lnTo>
                  <a:pt x="9442" y="2945"/>
                </a:lnTo>
                <a:lnTo>
                  <a:pt x="9563" y="2921"/>
                </a:lnTo>
                <a:lnTo>
                  <a:pt x="9855" y="2872"/>
                </a:lnTo>
                <a:lnTo>
                  <a:pt x="10269" y="3043"/>
                </a:lnTo>
                <a:lnTo>
                  <a:pt x="10074" y="3067"/>
                </a:lnTo>
                <a:lnTo>
                  <a:pt x="9855" y="3116"/>
                </a:lnTo>
                <a:lnTo>
                  <a:pt x="9685" y="3189"/>
                </a:lnTo>
                <a:lnTo>
                  <a:pt x="9515" y="3262"/>
                </a:lnTo>
                <a:lnTo>
                  <a:pt x="9515" y="3286"/>
                </a:lnTo>
                <a:lnTo>
                  <a:pt x="9490" y="3310"/>
                </a:lnTo>
                <a:lnTo>
                  <a:pt x="9515" y="3335"/>
                </a:lnTo>
                <a:lnTo>
                  <a:pt x="9539" y="3359"/>
                </a:lnTo>
                <a:lnTo>
                  <a:pt x="9953" y="3335"/>
                </a:lnTo>
                <a:lnTo>
                  <a:pt x="10342" y="3310"/>
                </a:lnTo>
                <a:lnTo>
                  <a:pt x="10780" y="3310"/>
                </a:lnTo>
                <a:lnTo>
                  <a:pt x="11048" y="3505"/>
                </a:lnTo>
                <a:lnTo>
                  <a:pt x="10756" y="3578"/>
                </a:lnTo>
                <a:lnTo>
                  <a:pt x="10464" y="3675"/>
                </a:lnTo>
                <a:lnTo>
                  <a:pt x="10245" y="3797"/>
                </a:lnTo>
                <a:lnTo>
                  <a:pt x="10099" y="3918"/>
                </a:lnTo>
                <a:lnTo>
                  <a:pt x="10074" y="3943"/>
                </a:lnTo>
                <a:lnTo>
                  <a:pt x="10099" y="3943"/>
                </a:lnTo>
                <a:lnTo>
                  <a:pt x="10391" y="3918"/>
                </a:lnTo>
                <a:lnTo>
                  <a:pt x="10683" y="3870"/>
                </a:lnTo>
                <a:lnTo>
                  <a:pt x="10975" y="3821"/>
                </a:lnTo>
                <a:lnTo>
                  <a:pt x="11291" y="3773"/>
                </a:lnTo>
                <a:lnTo>
                  <a:pt x="11364" y="3773"/>
                </a:lnTo>
                <a:lnTo>
                  <a:pt x="11583" y="3967"/>
                </a:lnTo>
                <a:lnTo>
                  <a:pt x="11778" y="4186"/>
                </a:lnTo>
                <a:lnTo>
                  <a:pt x="11388" y="4210"/>
                </a:lnTo>
                <a:lnTo>
                  <a:pt x="10829" y="4259"/>
                </a:lnTo>
                <a:lnTo>
                  <a:pt x="10561" y="4283"/>
                </a:lnTo>
                <a:lnTo>
                  <a:pt x="10318" y="4381"/>
                </a:lnTo>
                <a:lnTo>
                  <a:pt x="10293" y="4405"/>
                </a:lnTo>
                <a:lnTo>
                  <a:pt x="10293" y="4429"/>
                </a:lnTo>
                <a:lnTo>
                  <a:pt x="10318" y="4454"/>
                </a:lnTo>
                <a:lnTo>
                  <a:pt x="10585" y="4527"/>
                </a:lnTo>
                <a:lnTo>
                  <a:pt x="11705" y="4527"/>
                </a:lnTo>
                <a:lnTo>
                  <a:pt x="11997" y="4502"/>
                </a:lnTo>
                <a:lnTo>
                  <a:pt x="12216" y="4867"/>
                </a:lnTo>
                <a:lnTo>
                  <a:pt x="11851" y="4867"/>
                </a:lnTo>
                <a:lnTo>
                  <a:pt x="11267" y="4892"/>
                </a:lnTo>
                <a:lnTo>
                  <a:pt x="10658" y="4940"/>
                </a:lnTo>
                <a:lnTo>
                  <a:pt x="10634" y="4940"/>
                </a:lnTo>
                <a:lnTo>
                  <a:pt x="10634" y="4965"/>
                </a:lnTo>
                <a:lnTo>
                  <a:pt x="10634" y="4989"/>
                </a:lnTo>
                <a:lnTo>
                  <a:pt x="10658" y="5013"/>
                </a:lnTo>
                <a:lnTo>
                  <a:pt x="10902" y="5086"/>
                </a:lnTo>
                <a:lnTo>
                  <a:pt x="11169" y="5111"/>
                </a:lnTo>
                <a:lnTo>
                  <a:pt x="12021" y="5111"/>
                </a:lnTo>
                <a:lnTo>
                  <a:pt x="12362" y="5135"/>
                </a:lnTo>
                <a:lnTo>
                  <a:pt x="12556" y="5622"/>
                </a:lnTo>
                <a:lnTo>
                  <a:pt x="11461" y="5622"/>
                </a:lnTo>
                <a:lnTo>
                  <a:pt x="11291" y="5646"/>
                </a:lnTo>
                <a:lnTo>
                  <a:pt x="11145" y="5695"/>
                </a:lnTo>
                <a:lnTo>
                  <a:pt x="10999" y="5768"/>
                </a:lnTo>
                <a:lnTo>
                  <a:pt x="10975" y="5792"/>
                </a:lnTo>
                <a:lnTo>
                  <a:pt x="10999" y="5841"/>
                </a:lnTo>
                <a:lnTo>
                  <a:pt x="11267" y="5889"/>
                </a:lnTo>
                <a:lnTo>
                  <a:pt x="11534" y="5889"/>
                </a:lnTo>
                <a:lnTo>
                  <a:pt x="12070" y="5914"/>
                </a:lnTo>
                <a:lnTo>
                  <a:pt x="12654" y="5938"/>
                </a:lnTo>
                <a:lnTo>
                  <a:pt x="12702" y="6060"/>
                </a:lnTo>
                <a:lnTo>
                  <a:pt x="12727" y="6181"/>
                </a:lnTo>
                <a:lnTo>
                  <a:pt x="12386" y="6181"/>
                </a:lnTo>
                <a:lnTo>
                  <a:pt x="11729" y="6254"/>
                </a:lnTo>
                <a:lnTo>
                  <a:pt x="11413" y="6279"/>
                </a:lnTo>
                <a:lnTo>
                  <a:pt x="11121" y="6352"/>
                </a:lnTo>
                <a:lnTo>
                  <a:pt x="11096" y="6352"/>
                </a:lnTo>
                <a:lnTo>
                  <a:pt x="11096" y="6376"/>
                </a:lnTo>
                <a:lnTo>
                  <a:pt x="11096" y="6400"/>
                </a:lnTo>
                <a:lnTo>
                  <a:pt x="11121" y="6425"/>
                </a:lnTo>
                <a:lnTo>
                  <a:pt x="11388" y="6473"/>
                </a:lnTo>
                <a:lnTo>
                  <a:pt x="11656" y="6498"/>
                </a:lnTo>
                <a:lnTo>
                  <a:pt x="12508" y="6498"/>
                </a:lnTo>
                <a:lnTo>
                  <a:pt x="12824" y="6522"/>
                </a:lnTo>
                <a:lnTo>
                  <a:pt x="12873" y="6838"/>
                </a:lnTo>
                <a:lnTo>
                  <a:pt x="12556" y="6838"/>
                </a:lnTo>
                <a:lnTo>
                  <a:pt x="12240" y="6863"/>
                </a:lnTo>
                <a:lnTo>
                  <a:pt x="11753" y="6887"/>
                </a:lnTo>
                <a:lnTo>
                  <a:pt x="11510" y="6911"/>
                </a:lnTo>
                <a:lnTo>
                  <a:pt x="11267" y="6936"/>
                </a:lnTo>
                <a:lnTo>
                  <a:pt x="11242" y="6936"/>
                </a:lnTo>
                <a:lnTo>
                  <a:pt x="11242" y="6960"/>
                </a:lnTo>
                <a:lnTo>
                  <a:pt x="11242" y="7009"/>
                </a:lnTo>
                <a:lnTo>
                  <a:pt x="11267" y="7009"/>
                </a:lnTo>
                <a:lnTo>
                  <a:pt x="11461" y="7082"/>
                </a:lnTo>
                <a:lnTo>
                  <a:pt x="11680" y="7130"/>
                </a:lnTo>
                <a:lnTo>
                  <a:pt x="12727" y="7130"/>
                </a:lnTo>
                <a:lnTo>
                  <a:pt x="12921" y="7106"/>
                </a:lnTo>
                <a:lnTo>
                  <a:pt x="12994" y="7593"/>
                </a:lnTo>
                <a:lnTo>
                  <a:pt x="12994" y="7593"/>
                </a:lnTo>
                <a:lnTo>
                  <a:pt x="12848" y="7568"/>
                </a:lnTo>
                <a:lnTo>
                  <a:pt x="12702" y="7568"/>
                </a:lnTo>
                <a:lnTo>
                  <a:pt x="12435" y="7593"/>
                </a:lnTo>
                <a:lnTo>
                  <a:pt x="11997" y="7593"/>
                </a:lnTo>
                <a:lnTo>
                  <a:pt x="11778" y="7617"/>
                </a:lnTo>
                <a:lnTo>
                  <a:pt x="11559" y="7690"/>
                </a:lnTo>
                <a:lnTo>
                  <a:pt x="11534" y="7690"/>
                </a:lnTo>
                <a:lnTo>
                  <a:pt x="11534" y="7739"/>
                </a:lnTo>
                <a:lnTo>
                  <a:pt x="11534" y="7763"/>
                </a:lnTo>
                <a:lnTo>
                  <a:pt x="11559" y="7787"/>
                </a:lnTo>
                <a:lnTo>
                  <a:pt x="11778" y="7836"/>
                </a:lnTo>
                <a:lnTo>
                  <a:pt x="11997" y="7860"/>
                </a:lnTo>
                <a:lnTo>
                  <a:pt x="12435" y="7860"/>
                </a:lnTo>
                <a:lnTo>
                  <a:pt x="12702" y="7885"/>
                </a:lnTo>
                <a:lnTo>
                  <a:pt x="12848" y="7885"/>
                </a:lnTo>
                <a:lnTo>
                  <a:pt x="12994" y="7860"/>
                </a:lnTo>
                <a:lnTo>
                  <a:pt x="12994" y="7909"/>
                </a:lnTo>
                <a:lnTo>
                  <a:pt x="12994" y="8250"/>
                </a:lnTo>
                <a:lnTo>
                  <a:pt x="12873" y="8201"/>
                </a:lnTo>
                <a:lnTo>
                  <a:pt x="12775" y="8201"/>
                </a:lnTo>
                <a:lnTo>
                  <a:pt x="12532" y="8177"/>
                </a:lnTo>
                <a:lnTo>
                  <a:pt x="12094" y="8177"/>
                </a:lnTo>
                <a:lnTo>
                  <a:pt x="11875" y="8201"/>
                </a:lnTo>
                <a:lnTo>
                  <a:pt x="11656" y="8250"/>
                </a:lnTo>
                <a:lnTo>
                  <a:pt x="11656" y="8274"/>
                </a:lnTo>
                <a:lnTo>
                  <a:pt x="11632" y="8298"/>
                </a:lnTo>
                <a:lnTo>
                  <a:pt x="11656" y="8298"/>
                </a:lnTo>
                <a:lnTo>
                  <a:pt x="11656" y="8323"/>
                </a:lnTo>
                <a:lnTo>
                  <a:pt x="12045" y="8396"/>
                </a:lnTo>
                <a:lnTo>
                  <a:pt x="12410" y="8444"/>
                </a:lnTo>
                <a:lnTo>
                  <a:pt x="12702" y="8469"/>
                </a:lnTo>
                <a:lnTo>
                  <a:pt x="12824" y="8493"/>
                </a:lnTo>
                <a:lnTo>
                  <a:pt x="12970" y="8469"/>
                </a:lnTo>
                <a:lnTo>
                  <a:pt x="12873" y="8858"/>
                </a:lnTo>
                <a:lnTo>
                  <a:pt x="12654" y="8809"/>
                </a:lnTo>
                <a:lnTo>
                  <a:pt x="12483" y="8785"/>
                </a:lnTo>
                <a:lnTo>
                  <a:pt x="12264" y="8736"/>
                </a:lnTo>
                <a:lnTo>
                  <a:pt x="11826" y="8736"/>
                </a:lnTo>
                <a:lnTo>
                  <a:pt x="11607" y="8809"/>
                </a:lnTo>
                <a:lnTo>
                  <a:pt x="11583" y="8834"/>
                </a:lnTo>
                <a:lnTo>
                  <a:pt x="11583" y="8858"/>
                </a:lnTo>
                <a:lnTo>
                  <a:pt x="11583" y="8882"/>
                </a:lnTo>
                <a:lnTo>
                  <a:pt x="11851" y="8882"/>
                </a:lnTo>
                <a:lnTo>
                  <a:pt x="12094" y="8931"/>
                </a:lnTo>
                <a:lnTo>
                  <a:pt x="12556" y="9053"/>
                </a:lnTo>
                <a:lnTo>
                  <a:pt x="12775" y="9126"/>
                </a:lnTo>
                <a:lnTo>
                  <a:pt x="12654" y="9345"/>
                </a:lnTo>
                <a:lnTo>
                  <a:pt x="12508" y="9296"/>
                </a:lnTo>
                <a:lnTo>
                  <a:pt x="12313" y="9272"/>
                </a:lnTo>
                <a:lnTo>
                  <a:pt x="12143" y="9223"/>
                </a:lnTo>
                <a:lnTo>
                  <a:pt x="11972" y="9199"/>
                </a:lnTo>
                <a:lnTo>
                  <a:pt x="11607" y="9199"/>
                </a:lnTo>
                <a:lnTo>
                  <a:pt x="11583" y="9223"/>
                </a:lnTo>
                <a:lnTo>
                  <a:pt x="11583" y="9247"/>
                </a:lnTo>
                <a:lnTo>
                  <a:pt x="11583" y="9272"/>
                </a:lnTo>
                <a:lnTo>
                  <a:pt x="11924" y="9418"/>
                </a:lnTo>
                <a:lnTo>
                  <a:pt x="12240" y="9564"/>
                </a:lnTo>
                <a:lnTo>
                  <a:pt x="12532" y="9637"/>
                </a:lnTo>
                <a:lnTo>
                  <a:pt x="12337" y="9929"/>
                </a:lnTo>
                <a:lnTo>
                  <a:pt x="12337" y="9977"/>
                </a:lnTo>
                <a:lnTo>
                  <a:pt x="12167" y="9904"/>
                </a:lnTo>
                <a:lnTo>
                  <a:pt x="11997" y="9880"/>
                </a:lnTo>
                <a:lnTo>
                  <a:pt x="11802" y="9831"/>
                </a:lnTo>
                <a:lnTo>
                  <a:pt x="11242" y="9831"/>
                </a:lnTo>
                <a:lnTo>
                  <a:pt x="11218" y="9856"/>
                </a:lnTo>
                <a:lnTo>
                  <a:pt x="11218" y="9880"/>
                </a:lnTo>
                <a:lnTo>
                  <a:pt x="11242" y="9880"/>
                </a:lnTo>
                <a:lnTo>
                  <a:pt x="11534" y="10002"/>
                </a:lnTo>
                <a:lnTo>
                  <a:pt x="11851" y="10123"/>
                </a:lnTo>
                <a:lnTo>
                  <a:pt x="12167" y="10245"/>
                </a:lnTo>
                <a:lnTo>
                  <a:pt x="11972" y="10513"/>
                </a:lnTo>
                <a:lnTo>
                  <a:pt x="11826" y="10488"/>
                </a:lnTo>
                <a:lnTo>
                  <a:pt x="11413" y="10391"/>
                </a:lnTo>
                <a:lnTo>
                  <a:pt x="11023" y="10342"/>
                </a:lnTo>
                <a:lnTo>
                  <a:pt x="10975" y="10342"/>
                </a:lnTo>
                <a:lnTo>
                  <a:pt x="10975" y="10367"/>
                </a:lnTo>
                <a:lnTo>
                  <a:pt x="10975" y="10391"/>
                </a:lnTo>
                <a:lnTo>
                  <a:pt x="10999" y="10440"/>
                </a:lnTo>
                <a:lnTo>
                  <a:pt x="11145" y="10537"/>
                </a:lnTo>
                <a:lnTo>
                  <a:pt x="11315" y="10610"/>
                </a:lnTo>
                <a:lnTo>
                  <a:pt x="11632" y="10732"/>
                </a:lnTo>
                <a:lnTo>
                  <a:pt x="11802" y="10780"/>
                </a:lnTo>
                <a:lnTo>
                  <a:pt x="11656" y="10999"/>
                </a:lnTo>
                <a:lnTo>
                  <a:pt x="11510" y="10951"/>
                </a:lnTo>
                <a:lnTo>
                  <a:pt x="11364" y="10926"/>
                </a:lnTo>
                <a:lnTo>
                  <a:pt x="11072" y="10853"/>
                </a:lnTo>
                <a:lnTo>
                  <a:pt x="10950" y="10853"/>
                </a:lnTo>
                <a:lnTo>
                  <a:pt x="10804" y="10902"/>
                </a:lnTo>
                <a:lnTo>
                  <a:pt x="10780" y="10926"/>
                </a:lnTo>
                <a:lnTo>
                  <a:pt x="10756" y="10951"/>
                </a:lnTo>
                <a:lnTo>
                  <a:pt x="10756" y="10999"/>
                </a:lnTo>
                <a:lnTo>
                  <a:pt x="10780" y="11048"/>
                </a:lnTo>
                <a:lnTo>
                  <a:pt x="10902" y="11121"/>
                </a:lnTo>
                <a:lnTo>
                  <a:pt x="11023" y="11170"/>
                </a:lnTo>
                <a:lnTo>
                  <a:pt x="11267" y="11243"/>
                </a:lnTo>
                <a:lnTo>
                  <a:pt x="11461" y="11291"/>
                </a:lnTo>
                <a:lnTo>
                  <a:pt x="11242" y="11583"/>
                </a:lnTo>
                <a:lnTo>
                  <a:pt x="11072" y="11535"/>
                </a:lnTo>
                <a:lnTo>
                  <a:pt x="10877" y="11535"/>
                </a:lnTo>
                <a:lnTo>
                  <a:pt x="10683" y="11583"/>
                </a:lnTo>
                <a:lnTo>
                  <a:pt x="10658" y="11608"/>
                </a:lnTo>
                <a:lnTo>
                  <a:pt x="10683" y="11632"/>
                </a:lnTo>
                <a:lnTo>
                  <a:pt x="10829" y="11681"/>
                </a:lnTo>
                <a:lnTo>
                  <a:pt x="10975" y="11729"/>
                </a:lnTo>
                <a:lnTo>
                  <a:pt x="11096" y="11778"/>
                </a:lnTo>
                <a:lnTo>
                  <a:pt x="10877" y="12143"/>
                </a:lnTo>
                <a:lnTo>
                  <a:pt x="10829" y="12118"/>
                </a:lnTo>
                <a:lnTo>
                  <a:pt x="10658" y="12045"/>
                </a:lnTo>
                <a:lnTo>
                  <a:pt x="10561" y="11997"/>
                </a:lnTo>
                <a:lnTo>
                  <a:pt x="10464" y="11972"/>
                </a:lnTo>
                <a:lnTo>
                  <a:pt x="10439" y="11997"/>
                </a:lnTo>
                <a:lnTo>
                  <a:pt x="10439" y="12045"/>
                </a:lnTo>
                <a:lnTo>
                  <a:pt x="10488" y="12118"/>
                </a:lnTo>
                <a:lnTo>
                  <a:pt x="10585" y="12191"/>
                </a:lnTo>
                <a:lnTo>
                  <a:pt x="10756" y="12313"/>
                </a:lnTo>
                <a:lnTo>
                  <a:pt x="10561" y="12654"/>
                </a:lnTo>
                <a:lnTo>
                  <a:pt x="10415" y="12629"/>
                </a:lnTo>
                <a:lnTo>
                  <a:pt x="10172" y="12629"/>
                </a:lnTo>
                <a:lnTo>
                  <a:pt x="10026" y="12654"/>
                </a:lnTo>
                <a:lnTo>
                  <a:pt x="10026" y="12678"/>
                </a:lnTo>
                <a:lnTo>
                  <a:pt x="10026" y="12702"/>
                </a:lnTo>
                <a:lnTo>
                  <a:pt x="10245" y="12800"/>
                </a:lnTo>
                <a:lnTo>
                  <a:pt x="10439" y="12897"/>
                </a:lnTo>
                <a:lnTo>
                  <a:pt x="10196" y="13384"/>
                </a:lnTo>
                <a:lnTo>
                  <a:pt x="9880" y="13384"/>
                </a:lnTo>
                <a:lnTo>
                  <a:pt x="9904" y="13432"/>
                </a:lnTo>
                <a:lnTo>
                  <a:pt x="10147" y="13505"/>
                </a:lnTo>
                <a:lnTo>
                  <a:pt x="10074" y="13700"/>
                </a:lnTo>
                <a:lnTo>
                  <a:pt x="10026" y="13895"/>
                </a:lnTo>
                <a:lnTo>
                  <a:pt x="9953" y="14284"/>
                </a:lnTo>
                <a:lnTo>
                  <a:pt x="9880" y="14673"/>
                </a:lnTo>
                <a:lnTo>
                  <a:pt x="9807" y="15087"/>
                </a:lnTo>
                <a:lnTo>
                  <a:pt x="9101" y="15111"/>
                </a:lnTo>
                <a:lnTo>
                  <a:pt x="9247" y="14673"/>
                </a:lnTo>
                <a:lnTo>
                  <a:pt x="9344" y="14235"/>
                </a:lnTo>
                <a:lnTo>
                  <a:pt x="9539" y="13359"/>
                </a:lnTo>
                <a:lnTo>
                  <a:pt x="9734" y="12459"/>
                </a:lnTo>
                <a:lnTo>
                  <a:pt x="9855" y="12021"/>
                </a:lnTo>
                <a:lnTo>
                  <a:pt x="9977" y="11583"/>
                </a:lnTo>
                <a:lnTo>
                  <a:pt x="10269" y="10659"/>
                </a:lnTo>
                <a:lnTo>
                  <a:pt x="10537" y="9734"/>
                </a:lnTo>
                <a:lnTo>
                  <a:pt x="10658" y="9320"/>
                </a:lnTo>
                <a:lnTo>
                  <a:pt x="10756" y="8858"/>
                </a:lnTo>
                <a:lnTo>
                  <a:pt x="10780" y="8639"/>
                </a:lnTo>
                <a:lnTo>
                  <a:pt x="10780" y="8396"/>
                </a:lnTo>
                <a:lnTo>
                  <a:pt x="10756" y="8177"/>
                </a:lnTo>
                <a:lnTo>
                  <a:pt x="10707" y="7958"/>
                </a:lnTo>
                <a:lnTo>
                  <a:pt x="10683" y="7933"/>
                </a:lnTo>
                <a:lnTo>
                  <a:pt x="10634" y="7933"/>
                </a:lnTo>
                <a:lnTo>
                  <a:pt x="10610" y="7958"/>
                </a:lnTo>
                <a:lnTo>
                  <a:pt x="10537" y="8177"/>
                </a:lnTo>
                <a:lnTo>
                  <a:pt x="10464" y="8420"/>
                </a:lnTo>
                <a:lnTo>
                  <a:pt x="10366" y="8882"/>
                </a:lnTo>
                <a:lnTo>
                  <a:pt x="10293" y="9369"/>
                </a:lnTo>
                <a:lnTo>
                  <a:pt x="10172" y="9831"/>
                </a:lnTo>
                <a:lnTo>
                  <a:pt x="9904" y="10756"/>
                </a:lnTo>
                <a:lnTo>
                  <a:pt x="9588" y="11656"/>
                </a:lnTo>
                <a:lnTo>
                  <a:pt x="9466" y="12094"/>
                </a:lnTo>
                <a:lnTo>
                  <a:pt x="9369" y="12532"/>
                </a:lnTo>
                <a:lnTo>
                  <a:pt x="9174" y="13384"/>
                </a:lnTo>
                <a:lnTo>
                  <a:pt x="8979" y="14260"/>
                </a:lnTo>
                <a:lnTo>
                  <a:pt x="8858" y="14698"/>
                </a:lnTo>
                <a:lnTo>
                  <a:pt x="8736" y="15111"/>
                </a:lnTo>
                <a:lnTo>
                  <a:pt x="8128" y="15136"/>
                </a:lnTo>
                <a:lnTo>
                  <a:pt x="7519" y="15087"/>
                </a:lnTo>
                <a:lnTo>
                  <a:pt x="7179" y="15063"/>
                </a:lnTo>
                <a:lnTo>
                  <a:pt x="7154" y="15038"/>
                </a:lnTo>
                <a:lnTo>
                  <a:pt x="7081" y="14698"/>
                </a:lnTo>
                <a:lnTo>
                  <a:pt x="7033" y="14357"/>
                </a:lnTo>
                <a:lnTo>
                  <a:pt x="6935" y="13651"/>
                </a:lnTo>
                <a:lnTo>
                  <a:pt x="6765" y="12605"/>
                </a:lnTo>
                <a:lnTo>
                  <a:pt x="6570" y="11583"/>
                </a:lnTo>
                <a:lnTo>
                  <a:pt x="6230" y="9880"/>
                </a:lnTo>
                <a:lnTo>
                  <a:pt x="6060" y="9028"/>
                </a:lnTo>
                <a:lnTo>
                  <a:pt x="5841" y="8177"/>
                </a:lnTo>
                <a:lnTo>
                  <a:pt x="5816" y="8152"/>
                </a:lnTo>
                <a:lnTo>
                  <a:pt x="5768" y="8128"/>
                </a:lnTo>
                <a:lnTo>
                  <a:pt x="5743" y="8128"/>
                </a:lnTo>
                <a:lnTo>
                  <a:pt x="5695" y="8152"/>
                </a:lnTo>
                <a:lnTo>
                  <a:pt x="5646" y="8298"/>
                </a:lnTo>
                <a:lnTo>
                  <a:pt x="5646" y="8420"/>
                </a:lnTo>
                <a:lnTo>
                  <a:pt x="5646" y="8542"/>
                </a:lnTo>
                <a:lnTo>
                  <a:pt x="5646" y="8663"/>
                </a:lnTo>
                <a:lnTo>
                  <a:pt x="5719" y="8931"/>
                </a:lnTo>
                <a:lnTo>
                  <a:pt x="5768" y="9199"/>
                </a:lnTo>
                <a:lnTo>
                  <a:pt x="5865" y="9734"/>
                </a:lnTo>
                <a:lnTo>
                  <a:pt x="5962" y="10245"/>
                </a:lnTo>
                <a:lnTo>
                  <a:pt x="6035" y="10780"/>
                </a:lnTo>
                <a:lnTo>
                  <a:pt x="6133" y="11316"/>
                </a:lnTo>
                <a:lnTo>
                  <a:pt x="6327" y="12337"/>
                </a:lnTo>
                <a:lnTo>
                  <a:pt x="6522" y="13384"/>
                </a:lnTo>
                <a:lnTo>
                  <a:pt x="6570" y="13773"/>
                </a:lnTo>
                <a:lnTo>
                  <a:pt x="6619" y="14211"/>
                </a:lnTo>
                <a:lnTo>
                  <a:pt x="6668" y="14625"/>
                </a:lnTo>
                <a:lnTo>
                  <a:pt x="6716" y="14819"/>
                </a:lnTo>
                <a:lnTo>
                  <a:pt x="6765" y="15014"/>
                </a:lnTo>
                <a:lnTo>
                  <a:pt x="6497" y="15038"/>
                </a:lnTo>
                <a:lnTo>
                  <a:pt x="6473" y="14625"/>
                </a:lnTo>
                <a:lnTo>
                  <a:pt x="6400" y="14235"/>
                </a:lnTo>
                <a:lnTo>
                  <a:pt x="6279" y="13846"/>
                </a:lnTo>
                <a:lnTo>
                  <a:pt x="6133" y="13481"/>
                </a:lnTo>
                <a:lnTo>
                  <a:pt x="5938" y="13116"/>
                </a:lnTo>
                <a:lnTo>
                  <a:pt x="5743" y="12775"/>
                </a:lnTo>
                <a:lnTo>
                  <a:pt x="5281" y="12070"/>
                </a:lnTo>
                <a:lnTo>
                  <a:pt x="4746" y="11267"/>
                </a:lnTo>
                <a:lnTo>
                  <a:pt x="4210" y="10415"/>
                </a:lnTo>
                <a:lnTo>
                  <a:pt x="3967" y="9977"/>
                </a:lnTo>
                <a:lnTo>
                  <a:pt x="3724" y="9539"/>
                </a:lnTo>
                <a:lnTo>
                  <a:pt x="3529" y="9077"/>
                </a:lnTo>
                <a:lnTo>
                  <a:pt x="3359" y="8615"/>
                </a:lnTo>
                <a:lnTo>
                  <a:pt x="3286" y="8396"/>
                </a:lnTo>
                <a:lnTo>
                  <a:pt x="3261" y="8152"/>
                </a:lnTo>
                <a:lnTo>
                  <a:pt x="3237" y="7909"/>
                </a:lnTo>
                <a:lnTo>
                  <a:pt x="3237" y="7666"/>
                </a:lnTo>
                <a:lnTo>
                  <a:pt x="3261" y="7155"/>
                </a:lnTo>
                <a:lnTo>
                  <a:pt x="3310" y="6668"/>
                </a:lnTo>
                <a:lnTo>
                  <a:pt x="3334" y="6376"/>
                </a:lnTo>
                <a:lnTo>
                  <a:pt x="3407" y="6108"/>
                </a:lnTo>
                <a:lnTo>
                  <a:pt x="3480" y="5841"/>
                </a:lnTo>
                <a:lnTo>
                  <a:pt x="3578" y="5597"/>
                </a:lnTo>
                <a:lnTo>
                  <a:pt x="3699" y="5354"/>
                </a:lnTo>
                <a:lnTo>
                  <a:pt x="3845" y="5111"/>
                </a:lnTo>
                <a:lnTo>
                  <a:pt x="4016" y="4892"/>
                </a:lnTo>
                <a:lnTo>
                  <a:pt x="4186" y="4673"/>
                </a:lnTo>
                <a:lnTo>
                  <a:pt x="4648" y="4162"/>
                </a:lnTo>
                <a:lnTo>
                  <a:pt x="5062" y="3748"/>
                </a:lnTo>
                <a:lnTo>
                  <a:pt x="5403" y="3432"/>
                </a:lnTo>
                <a:lnTo>
                  <a:pt x="5743" y="3189"/>
                </a:lnTo>
                <a:lnTo>
                  <a:pt x="6060" y="3018"/>
                </a:lnTo>
                <a:lnTo>
                  <a:pt x="6352" y="2872"/>
                </a:lnTo>
                <a:lnTo>
                  <a:pt x="6668" y="2775"/>
                </a:lnTo>
                <a:lnTo>
                  <a:pt x="6984" y="2702"/>
                </a:lnTo>
                <a:lnTo>
                  <a:pt x="7276" y="2653"/>
                </a:lnTo>
                <a:lnTo>
                  <a:pt x="7568" y="2629"/>
                </a:lnTo>
                <a:lnTo>
                  <a:pt x="7860" y="2605"/>
                </a:lnTo>
                <a:close/>
                <a:moveTo>
                  <a:pt x="6716" y="15525"/>
                </a:moveTo>
                <a:lnTo>
                  <a:pt x="6619" y="15720"/>
                </a:lnTo>
                <a:lnTo>
                  <a:pt x="6352" y="16158"/>
                </a:lnTo>
                <a:lnTo>
                  <a:pt x="6279" y="16109"/>
                </a:lnTo>
                <a:lnTo>
                  <a:pt x="6230" y="16060"/>
                </a:lnTo>
                <a:lnTo>
                  <a:pt x="6206" y="15963"/>
                </a:lnTo>
                <a:lnTo>
                  <a:pt x="6206" y="15866"/>
                </a:lnTo>
                <a:lnTo>
                  <a:pt x="6206" y="15768"/>
                </a:lnTo>
                <a:lnTo>
                  <a:pt x="6230" y="15695"/>
                </a:lnTo>
                <a:lnTo>
                  <a:pt x="6279" y="15598"/>
                </a:lnTo>
                <a:lnTo>
                  <a:pt x="6327" y="15549"/>
                </a:lnTo>
                <a:lnTo>
                  <a:pt x="6595" y="15525"/>
                </a:lnTo>
                <a:close/>
                <a:moveTo>
                  <a:pt x="6887" y="15525"/>
                </a:moveTo>
                <a:lnTo>
                  <a:pt x="7276" y="15549"/>
                </a:lnTo>
                <a:lnTo>
                  <a:pt x="7641" y="15598"/>
                </a:lnTo>
                <a:lnTo>
                  <a:pt x="8225" y="15647"/>
                </a:lnTo>
                <a:lnTo>
                  <a:pt x="8809" y="15671"/>
                </a:lnTo>
                <a:lnTo>
                  <a:pt x="8541" y="15963"/>
                </a:lnTo>
                <a:lnTo>
                  <a:pt x="8298" y="16255"/>
                </a:lnTo>
                <a:lnTo>
                  <a:pt x="7909" y="16231"/>
                </a:lnTo>
                <a:lnTo>
                  <a:pt x="8249" y="15744"/>
                </a:lnTo>
                <a:lnTo>
                  <a:pt x="8249" y="15720"/>
                </a:lnTo>
                <a:lnTo>
                  <a:pt x="8225" y="15695"/>
                </a:lnTo>
                <a:lnTo>
                  <a:pt x="8201" y="15671"/>
                </a:lnTo>
                <a:lnTo>
                  <a:pt x="8176" y="15695"/>
                </a:lnTo>
                <a:lnTo>
                  <a:pt x="7690" y="16231"/>
                </a:lnTo>
                <a:lnTo>
                  <a:pt x="7179" y="16182"/>
                </a:lnTo>
                <a:lnTo>
                  <a:pt x="7325" y="15939"/>
                </a:lnTo>
                <a:lnTo>
                  <a:pt x="7471" y="15671"/>
                </a:lnTo>
                <a:lnTo>
                  <a:pt x="7471" y="15647"/>
                </a:lnTo>
                <a:lnTo>
                  <a:pt x="7446" y="15622"/>
                </a:lnTo>
                <a:lnTo>
                  <a:pt x="7422" y="15647"/>
                </a:lnTo>
                <a:lnTo>
                  <a:pt x="7203" y="15890"/>
                </a:lnTo>
                <a:lnTo>
                  <a:pt x="6935" y="16182"/>
                </a:lnTo>
                <a:lnTo>
                  <a:pt x="6741" y="16206"/>
                </a:lnTo>
                <a:lnTo>
                  <a:pt x="6570" y="16255"/>
                </a:lnTo>
                <a:lnTo>
                  <a:pt x="6668" y="16060"/>
                </a:lnTo>
                <a:lnTo>
                  <a:pt x="6814" y="15817"/>
                </a:lnTo>
                <a:lnTo>
                  <a:pt x="6862" y="15671"/>
                </a:lnTo>
                <a:lnTo>
                  <a:pt x="6887" y="15525"/>
                </a:lnTo>
                <a:close/>
                <a:moveTo>
                  <a:pt x="9661" y="15622"/>
                </a:moveTo>
                <a:lnTo>
                  <a:pt x="9734" y="15671"/>
                </a:lnTo>
                <a:lnTo>
                  <a:pt x="9807" y="15695"/>
                </a:lnTo>
                <a:lnTo>
                  <a:pt x="9953" y="15695"/>
                </a:lnTo>
                <a:lnTo>
                  <a:pt x="9782" y="15793"/>
                </a:lnTo>
                <a:lnTo>
                  <a:pt x="9661" y="15939"/>
                </a:lnTo>
                <a:lnTo>
                  <a:pt x="9539" y="16085"/>
                </a:lnTo>
                <a:lnTo>
                  <a:pt x="9417" y="16279"/>
                </a:lnTo>
                <a:lnTo>
                  <a:pt x="9271" y="16279"/>
                </a:lnTo>
                <a:lnTo>
                  <a:pt x="9612" y="15817"/>
                </a:lnTo>
                <a:lnTo>
                  <a:pt x="9612" y="15793"/>
                </a:lnTo>
                <a:lnTo>
                  <a:pt x="9612" y="15768"/>
                </a:lnTo>
                <a:lnTo>
                  <a:pt x="9563" y="15768"/>
                </a:lnTo>
                <a:lnTo>
                  <a:pt x="9320" y="16012"/>
                </a:lnTo>
                <a:lnTo>
                  <a:pt x="9077" y="16255"/>
                </a:lnTo>
                <a:lnTo>
                  <a:pt x="8517" y="16255"/>
                </a:lnTo>
                <a:lnTo>
                  <a:pt x="8882" y="15720"/>
                </a:lnTo>
                <a:lnTo>
                  <a:pt x="8906" y="15695"/>
                </a:lnTo>
                <a:lnTo>
                  <a:pt x="8882" y="15671"/>
                </a:lnTo>
                <a:lnTo>
                  <a:pt x="9271" y="15671"/>
                </a:lnTo>
                <a:lnTo>
                  <a:pt x="9661" y="15622"/>
                </a:lnTo>
                <a:close/>
                <a:moveTo>
                  <a:pt x="10074" y="15768"/>
                </a:moveTo>
                <a:lnTo>
                  <a:pt x="10074" y="15841"/>
                </a:lnTo>
                <a:lnTo>
                  <a:pt x="10099" y="15939"/>
                </a:lnTo>
                <a:lnTo>
                  <a:pt x="10074" y="16060"/>
                </a:lnTo>
                <a:lnTo>
                  <a:pt x="10050" y="16182"/>
                </a:lnTo>
                <a:lnTo>
                  <a:pt x="9977" y="16304"/>
                </a:lnTo>
                <a:lnTo>
                  <a:pt x="9758" y="16279"/>
                </a:lnTo>
                <a:lnTo>
                  <a:pt x="9880" y="16012"/>
                </a:lnTo>
                <a:lnTo>
                  <a:pt x="9977" y="15890"/>
                </a:lnTo>
                <a:lnTo>
                  <a:pt x="10074" y="15768"/>
                </a:lnTo>
                <a:close/>
                <a:moveTo>
                  <a:pt x="6522" y="16571"/>
                </a:moveTo>
                <a:lnTo>
                  <a:pt x="6595" y="16620"/>
                </a:lnTo>
                <a:lnTo>
                  <a:pt x="6424" y="16888"/>
                </a:lnTo>
                <a:lnTo>
                  <a:pt x="6376" y="17034"/>
                </a:lnTo>
                <a:lnTo>
                  <a:pt x="6327" y="17180"/>
                </a:lnTo>
                <a:lnTo>
                  <a:pt x="6254" y="17082"/>
                </a:lnTo>
                <a:lnTo>
                  <a:pt x="6230" y="16985"/>
                </a:lnTo>
                <a:lnTo>
                  <a:pt x="6206" y="16912"/>
                </a:lnTo>
                <a:lnTo>
                  <a:pt x="6230" y="16815"/>
                </a:lnTo>
                <a:lnTo>
                  <a:pt x="6254" y="16839"/>
                </a:lnTo>
                <a:lnTo>
                  <a:pt x="6303" y="16839"/>
                </a:lnTo>
                <a:lnTo>
                  <a:pt x="6352" y="16815"/>
                </a:lnTo>
                <a:lnTo>
                  <a:pt x="6376" y="16766"/>
                </a:lnTo>
                <a:lnTo>
                  <a:pt x="6424" y="16596"/>
                </a:lnTo>
                <a:lnTo>
                  <a:pt x="6449" y="16596"/>
                </a:lnTo>
                <a:lnTo>
                  <a:pt x="6522" y="16571"/>
                </a:lnTo>
                <a:close/>
                <a:moveTo>
                  <a:pt x="7884" y="16693"/>
                </a:moveTo>
                <a:lnTo>
                  <a:pt x="7957" y="16717"/>
                </a:lnTo>
                <a:lnTo>
                  <a:pt x="7787" y="16985"/>
                </a:lnTo>
                <a:lnTo>
                  <a:pt x="7617" y="17253"/>
                </a:lnTo>
                <a:lnTo>
                  <a:pt x="7592" y="17326"/>
                </a:lnTo>
                <a:lnTo>
                  <a:pt x="7300" y="17326"/>
                </a:lnTo>
                <a:lnTo>
                  <a:pt x="7398" y="17107"/>
                </a:lnTo>
                <a:lnTo>
                  <a:pt x="7519" y="16888"/>
                </a:lnTo>
                <a:lnTo>
                  <a:pt x="7617" y="16717"/>
                </a:lnTo>
                <a:lnTo>
                  <a:pt x="7884" y="16693"/>
                </a:lnTo>
                <a:close/>
                <a:moveTo>
                  <a:pt x="8225" y="16717"/>
                </a:moveTo>
                <a:lnTo>
                  <a:pt x="8736" y="16742"/>
                </a:lnTo>
                <a:lnTo>
                  <a:pt x="8541" y="17034"/>
                </a:lnTo>
                <a:lnTo>
                  <a:pt x="8371" y="17326"/>
                </a:lnTo>
                <a:lnTo>
                  <a:pt x="7909" y="17326"/>
                </a:lnTo>
                <a:lnTo>
                  <a:pt x="7933" y="17277"/>
                </a:lnTo>
                <a:lnTo>
                  <a:pt x="8225" y="16717"/>
                </a:lnTo>
                <a:close/>
                <a:moveTo>
                  <a:pt x="9223" y="16742"/>
                </a:moveTo>
                <a:lnTo>
                  <a:pt x="8979" y="17350"/>
                </a:lnTo>
                <a:lnTo>
                  <a:pt x="8663" y="17350"/>
                </a:lnTo>
                <a:lnTo>
                  <a:pt x="8979" y="16742"/>
                </a:lnTo>
                <a:close/>
                <a:moveTo>
                  <a:pt x="9928" y="16742"/>
                </a:moveTo>
                <a:lnTo>
                  <a:pt x="9661" y="17253"/>
                </a:lnTo>
                <a:lnTo>
                  <a:pt x="9612" y="17350"/>
                </a:lnTo>
                <a:lnTo>
                  <a:pt x="9320" y="17350"/>
                </a:lnTo>
                <a:lnTo>
                  <a:pt x="9563" y="16742"/>
                </a:lnTo>
                <a:close/>
                <a:moveTo>
                  <a:pt x="10147" y="16839"/>
                </a:moveTo>
                <a:lnTo>
                  <a:pt x="10220" y="16961"/>
                </a:lnTo>
                <a:lnTo>
                  <a:pt x="10245" y="17107"/>
                </a:lnTo>
                <a:lnTo>
                  <a:pt x="10220" y="17228"/>
                </a:lnTo>
                <a:lnTo>
                  <a:pt x="10147" y="17350"/>
                </a:lnTo>
                <a:lnTo>
                  <a:pt x="9928" y="17350"/>
                </a:lnTo>
                <a:lnTo>
                  <a:pt x="9953" y="17277"/>
                </a:lnTo>
                <a:lnTo>
                  <a:pt x="10050" y="17082"/>
                </a:lnTo>
                <a:lnTo>
                  <a:pt x="10147" y="16839"/>
                </a:lnTo>
                <a:close/>
                <a:moveTo>
                  <a:pt x="6862" y="16693"/>
                </a:moveTo>
                <a:lnTo>
                  <a:pt x="7081" y="16717"/>
                </a:lnTo>
                <a:lnTo>
                  <a:pt x="7300" y="16717"/>
                </a:lnTo>
                <a:lnTo>
                  <a:pt x="7106" y="17009"/>
                </a:lnTo>
                <a:lnTo>
                  <a:pt x="6935" y="17326"/>
                </a:lnTo>
                <a:lnTo>
                  <a:pt x="6741" y="17350"/>
                </a:lnTo>
                <a:lnTo>
                  <a:pt x="6570" y="17399"/>
                </a:lnTo>
                <a:lnTo>
                  <a:pt x="6619" y="17204"/>
                </a:lnTo>
                <a:lnTo>
                  <a:pt x="6692" y="17034"/>
                </a:lnTo>
                <a:lnTo>
                  <a:pt x="6862" y="16693"/>
                </a:lnTo>
                <a:close/>
                <a:moveTo>
                  <a:pt x="6473" y="17618"/>
                </a:moveTo>
                <a:lnTo>
                  <a:pt x="6643" y="17691"/>
                </a:lnTo>
                <a:lnTo>
                  <a:pt x="6814" y="17715"/>
                </a:lnTo>
                <a:lnTo>
                  <a:pt x="6789" y="17910"/>
                </a:lnTo>
                <a:lnTo>
                  <a:pt x="6765" y="18080"/>
                </a:lnTo>
                <a:lnTo>
                  <a:pt x="6643" y="17983"/>
                </a:lnTo>
                <a:lnTo>
                  <a:pt x="6546" y="17861"/>
                </a:lnTo>
                <a:lnTo>
                  <a:pt x="6352" y="17642"/>
                </a:lnTo>
                <a:lnTo>
                  <a:pt x="6376" y="17618"/>
                </a:lnTo>
                <a:lnTo>
                  <a:pt x="6424" y="17642"/>
                </a:lnTo>
                <a:lnTo>
                  <a:pt x="6473" y="17618"/>
                </a:lnTo>
                <a:close/>
                <a:moveTo>
                  <a:pt x="7398" y="17739"/>
                </a:moveTo>
                <a:lnTo>
                  <a:pt x="7300" y="18031"/>
                </a:lnTo>
                <a:lnTo>
                  <a:pt x="7252" y="18177"/>
                </a:lnTo>
                <a:lnTo>
                  <a:pt x="7252" y="18299"/>
                </a:lnTo>
                <a:lnTo>
                  <a:pt x="7008" y="18202"/>
                </a:lnTo>
                <a:lnTo>
                  <a:pt x="7154" y="17739"/>
                </a:lnTo>
                <a:close/>
                <a:moveTo>
                  <a:pt x="8833" y="17715"/>
                </a:moveTo>
                <a:lnTo>
                  <a:pt x="8785" y="17837"/>
                </a:lnTo>
                <a:lnTo>
                  <a:pt x="8736" y="17983"/>
                </a:lnTo>
                <a:lnTo>
                  <a:pt x="8712" y="18104"/>
                </a:lnTo>
                <a:lnTo>
                  <a:pt x="8736" y="18153"/>
                </a:lnTo>
                <a:lnTo>
                  <a:pt x="8736" y="18202"/>
                </a:lnTo>
                <a:lnTo>
                  <a:pt x="8809" y="18250"/>
                </a:lnTo>
                <a:lnTo>
                  <a:pt x="8882" y="18250"/>
                </a:lnTo>
                <a:lnTo>
                  <a:pt x="8931" y="18226"/>
                </a:lnTo>
                <a:lnTo>
                  <a:pt x="9004" y="18153"/>
                </a:lnTo>
                <a:lnTo>
                  <a:pt x="9125" y="17958"/>
                </a:lnTo>
                <a:lnTo>
                  <a:pt x="9198" y="17739"/>
                </a:lnTo>
                <a:lnTo>
                  <a:pt x="9393" y="17739"/>
                </a:lnTo>
                <a:lnTo>
                  <a:pt x="9369" y="17861"/>
                </a:lnTo>
                <a:lnTo>
                  <a:pt x="9369" y="18007"/>
                </a:lnTo>
                <a:lnTo>
                  <a:pt x="9125" y="18153"/>
                </a:lnTo>
                <a:lnTo>
                  <a:pt x="8833" y="18275"/>
                </a:lnTo>
                <a:lnTo>
                  <a:pt x="8566" y="18372"/>
                </a:lnTo>
                <a:lnTo>
                  <a:pt x="8249" y="18421"/>
                </a:lnTo>
                <a:lnTo>
                  <a:pt x="8274" y="18275"/>
                </a:lnTo>
                <a:lnTo>
                  <a:pt x="8371" y="17983"/>
                </a:lnTo>
                <a:lnTo>
                  <a:pt x="8468" y="17715"/>
                </a:lnTo>
                <a:close/>
                <a:moveTo>
                  <a:pt x="8176" y="17715"/>
                </a:moveTo>
                <a:lnTo>
                  <a:pt x="8030" y="18056"/>
                </a:lnTo>
                <a:lnTo>
                  <a:pt x="7957" y="18250"/>
                </a:lnTo>
                <a:lnTo>
                  <a:pt x="7933" y="18445"/>
                </a:lnTo>
                <a:lnTo>
                  <a:pt x="7738" y="18421"/>
                </a:lnTo>
                <a:lnTo>
                  <a:pt x="7568" y="18396"/>
                </a:lnTo>
                <a:lnTo>
                  <a:pt x="7568" y="18226"/>
                </a:lnTo>
                <a:lnTo>
                  <a:pt x="7641" y="17983"/>
                </a:lnTo>
                <a:lnTo>
                  <a:pt x="7738" y="17715"/>
                </a:lnTo>
                <a:close/>
                <a:moveTo>
                  <a:pt x="8128" y="2094"/>
                </a:moveTo>
                <a:lnTo>
                  <a:pt x="7714" y="2142"/>
                </a:lnTo>
                <a:lnTo>
                  <a:pt x="7325" y="2191"/>
                </a:lnTo>
                <a:lnTo>
                  <a:pt x="6935" y="2264"/>
                </a:lnTo>
                <a:lnTo>
                  <a:pt x="6546" y="2386"/>
                </a:lnTo>
                <a:lnTo>
                  <a:pt x="6181" y="2507"/>
                </a:lnTo>
                <a:lnTo>
                  <a:pt x="5841" y="2653"/>
                </a:lnTo>
                <a:lnTo>
                  <a:pt x="5500" y="2824"/>
                </a:lnTo>
                <a:lnTo>
                  <a:pt x="5184" y="3018"/>
                </a:lnTo>
                <a:lnTo>
                  <a:pt x="4892" y="3237"/>
                </a:lnTo>
                <a:lnTo>
                  <a:pt x="4551" y="3554"/>
                </a:lnTo>
                <a:lnTo>
                  <a:pt x="4210" y="3918"/>
                </a:lnTo>
                <a:lnTo>
                  <a:pt x="3918" y="4332"/>
                </a:lnTo>
                <a:lnTo>
                  <a:pt x="3626" y="4746"/>
                </a:lnTo>
                <a:lnTo>
                  <a:pt x="3383" y="5159"/>
                </a:lnTo>
                <a:lnTo>
                  <a:pt x="3164" y="5549"/>
                </a:lnTo>
                <a:lnTo>
                  <a:pt x="3018" y="5889"/>
                </a:lnTo>
                <a:lnTo>
                  <a:pt x="2921" y="6157"/>
                </a:lnTo>
                <a:lnTo>
                  <a:pt x="2823" y="6595"/>
                </a:lnTo>
                <a:lnTo>
                  <a:pt x="2775" y="7057"/>
                </a:lnTo>
                <a:lnTo>
                  <a:pt x="2750" y="7495"/>
                </a:lnTo>
                <a:lnTo>
                  <a:pt x="2775" y="7958"/>
                </a:lnTo>
                <a:lnTo>
                  <a:pt x="2823" y="8396"/>
                </a:lnTo>
                <a:lnTo>
                  <a:pt x="2921" y="8834"/>
                </a:lnTo>
                <a:lnTo>
                  <a:pt x="3067" y="9272"/>
                </a:lnTo>
                <a:lnTo>
                  <a:pt x="3237" y="9685"/>
                </a:lnTo>
                <a:lnTo>
                  <a:pt x="3602" y="10367"/>
                </a:lnTo>
                <a:lnTo>
                  <a:pt x="3991" y="11024"/>
                </a:lnTo>
                <a:lnTo>
                  <a:pt x="4843" y="12337"/>
                </a:lnTo>
                <a:lnTo>
                  <a:pt x="5281" y="13019"/>
                </a:lnTo>
                <a:lnTo>
                  <a:pt x="5476" y="13384"/>
                </a:lnTo>
                <a:lnTo>
                  <a:pt x="5646" y="13724"/>
                </a:lnTo>
                <a:lnTo>
                  <a:pt x="5792" y="14089"/>
                </a:lnTo>
                <a:lnTo>
                  <a:pt x="5914" y="14454"/>
                </a:lnTo>
                <a:lnTo>
                  <a:pt x="5987" y="14844"/>
                </a:lnTo>
                <a:lnTo>
                  <a:pt x="5987" y="15282"/>
                </a:lnTo>
                <a:lnTo>
                  <a:pt x="5962" y="15379"/>
                </a:lnTo>
                <a:lnTo>
                  <a:pt x="5962" y="15428"/>
                </a:lnTo>
                <a:lnTo>
                  <a:pt x="5889" y="15525"/>
                </a:lnTo>
                <a:lnTo>
                  <a:pt x="5841" y="15647"/>
                </a:lnTo>
                <a:lnTo>
                  <a:pt x="5816" y="15768"/>
                </a:lnTo>
                <a:lnTo>
                  <a:pt x="5792" y="15914"/>
                </a:lnTo>
                <a:lnTo>
                  <a:pt x="5816" y="16036"/>
                </a:lnTo>
                <a:lnTo>
                  <a:pt x="5841" y="16158"/>
                </a:lnTo>
                <a:lnTo>
                  <a:pt x="5889" y="16279"/>
                </a:lnTo>
                <a:lnTo>
                  <a:pt x="5962" y="16377"/>
                </a:lnTo>
                <a:lnTo>
                  <a:pt x="5865" y="16474"/>
                </a:lnTo>
                <a:lnTo>
                  <a:pt x="5792" y="16620"/>
                </a:lnTo>
                <a:lnTo>
                  <a:pt x="5768" y="16766"/>
                </a:lnTo>
                <a:lnTo>
                  <a:pt x="5768" y="16912"/>
                </a:lnTo>
                <a:lnTo>
                  <a:pt x="5768" y="17058"/>
                </a:lnTo>
                <a:lnTo>
                  <a:pt x="5816" y="17204"/>
                </a:lnTo>
                <a:lnTo>
                  <a:pt x="5889" y="17350"/>
                </a:lnTo>
                <a:lnTo>
                  <a:pt x="5987" y="17472"/>
                </a:lnTo>
                <a:lnTo>
                  <a:pt x="5962" y="17496"/>
                </a:lnTo>
                <a:lnTo>
                  <a:pt x="5914" y="17618"/>
                </a:lnTo>
                <a:lnTo>
                  <a:pt x="5914" y="17715"/>
                </a:lnTo>
                <a:lnTo>
                  <a:pt x="5938" y="17837"/>
                </a:lnTo>
                <a:lnTo>
                  <a:pt x="5987" y="17934"/>
                </a:lnTo>
                <a:lnTo>
                  <a:pt x="6133" y="18129"/>
                </a:lnTo>
                <a:lnTo>
                  <a:pt x="6303" y="18299"/>
                </a:lnTo>
                <a:lnTo>
                  <a:pt x="6424" y="18421"/>
                </a:lnTo>
                <a:lnTo>
                  <a:pt x="6570" y="18518"/>
                </a:lnTo>
                <a:lnTo>
                  <a:pt x="6862" y="18688"/>
                </a:lnTo>
                <a:lnTo>
                  <a:pt x="7179" y="18810"/>
                </a:lnTo>
                <a:lnTo>
                  <a:pt x="7495" y="18859"/>
                </a:lnTo>
                <a:lnTo>
                  <a:pt x="7738" y="18883"/>
                </a:lnTo>
                <a:lnTo>
                  <a:pt x="7982" y="18883"/>
                </a:lnTo>
                <a:lnTo>
                  <a:pt x="8030" y="18956"/>
                </a:lnTo>
                <a:lnTo>
                  <a:pt x="8079" y="18980"/>
                </a:lnTo>
                <a:lnTo>
                  <a:pt x="8128" y="18980"/>
                </a:lnTo>
                <a:lnTo>
                  <a:pt x="8176" y="18956"/>
                </a:lnTo>
                <a:lnTo>
                  <a:pt x="8201" y="18907"/>
                </a:lnTo>
                <a:lnTo>
                  <a:pt x="8201" y="18883"/>
                </a:lnTo>
                <a:lnTo>
                  <a:pt x="8493" y="18834"/>
                </a:lnTo>
                <a:lnTo>
                  <a:pt x="8785" y="18761"/>
                </a:lnTo>
                <a:lnTo>
                  <a:pt x="9052" y="18664"/>
                </a:lnTo>
                <a:lnTo>
                  <a:pt x="9320" y="18542"/>
                </a:lnTo>
                <a:lnTo>
                  <a:pt x="9563" y="18396"/>
                </a:lnTo>
                <a:lnTo>
                  <a:pt x="9807" y="18226"/>
                </a:lnTo>
                <a:lnTo>
                  <a:pt x="10050" y="18056"/>
                </a:lnTo>
                <a:lnTo>
                  <a:pt x="10269" y="17837"/>
                </a:lnTo>
                <a:lnTo>
                  <a:pt x="10318" y="17764"/>
                </a:lnTo>
                <a:lnTo>
                  <a:pt x="10342" y="17691"/>
                </a:lnTo>
                <a:lnTo>
                  <a:pt x="10464" y="17593"/>
                </a:lnTo>
                <a:lnTo>
                  <a:pt x="10537" y="17447"/>
                </a:lnTo>
                <a:lnTo>
                  <a:pt x="10585" y="17301"/>
                </a:lnTo>
                <a:lnTo>
                  <a:pt x="10634" y="17107"/>
                </a:lnTo>
                <a:lnTo>
                  <a:pt x="10634" y="16936"/>
                </a:lnTo>
                <a:lnTo>
                  <a:pt x="10585" y="16742"/>
                </a:lnTo>
                <a:lnTo>
                  <a:pt x="10512" y="16596"/>
                </a:lnTo>
                <a:lnTo>
                  <a:pt x="10391" y="16474"/>
                </a:lnTo>
                <a:lnTo>
                  <a:pt x="10488" y="16255"/>
                </a:lnTo>
                <a:lnTo>
                  <a:pt x="10537" y="16036"/>
                </a:lnTo>
                <a:lnTo>
                  <a:pt x="10537" y="15817"/>
                </a:lnTo>
                <a:lnTo>
                  <a:pt x="10488" y="15574"/>
                </a:lnTo>
                <a:lnTo>
                  <a:pt x="10415" y="15476"/>
                </a:lnTo>
                <a:lnTo>
                  <a:pt x="10342" y="15379"/>
                </a:lnTo>
                <a:lnTo>
                  <a:pt x="10342" y="15306"/>
                </a:lnTo>
                <a:lnTo>
                  <a:pt x="10415" y="14965"/>
                </a:lnTo>
                <a:lnTo>
                  <a:pt x="10464" y="14625"/>
                </a:lnTo>
                <a:lnTo>
                  <a:pt x="10512" y="14284"/>
                </a:lnTo>
                <a:lnTo>
                  <a:pt x="10585" y="13943"/>
                </a:lnTo>
                <a:lnTo>
                  <a:pt x="10658" y="13700"/>
                </a:lnTo>
                <a:lnTo>
                  <a:pt x="10756" y="13457"/>
                </a:lnTo>
                <a:lnTo>
                  <a:pt x="10999" y="12994"/>
                </a:lnTo>
                <a:lnTo>
                  <a:pt x="11023" y="12970"/>
                </a:lnTo>
                <a:lnTo>
                  <a:pt x="11023" y="12946"/>
                </a:lnTo>
                <a:lnTo>
                  <a:pt x="11340" y="12459"/>
                </a:lnTo>
                <a:lnTo>
                  <a:pt x="11632" y="11972"/>
                </a:lnTo>
                <a:lnTo>
                  <a:pt x="12191" y="11194"/>
                </a:lnTo>
                <a:lnTo>
                  <a:pt x="12483" y="10780"/>
                </a:lnTo>
                <a:lnTo>
                  <a:pt x="12751" y="10367"/>
                </a:lnTo>
                <a:lnTo>
                  <a:pt x="12994" y="9953"/>
                </a:lnTo>
                <a:lnTo>
                  <a:pt x="13213" y="9515"/>
                </a:lnTo>
                <a:lnTo>
                  <a:pt x="13384" y="9053"/>
                </a:lnTo>
                <a:lnTo>
                  <a:pt x="13457" y="8809"/>
                </a:lnTo>
                <a:lnTo>
                  <a:pt x="13505" y="8590"/>
                </a:lnTo>
                <a:lnTo>
                  <a:pt x="13554" y="8152"/>
                </a:lnTo>
                <a:lnTo>
                  <a:pt x="13554" y="7714"/>
                </a:lnTo>
                <a:lnTo>
                  <a:pt x="13505" y="7276"/>
                </a:lnTo>
                <a:lnTo>
                  <a:pt x="13432" y="6838"/>
                </a:lnTo>
                <a:lnTo>
                  <a:pt x="13335" y="6400"/>
                </a:lnTo>
                <a:lnTo>
                  <a:pt x="13213" y="5962"/>
                </a:lnTo>
                <a:lnTo>
                  <a:pt x="12946" y="5135"/>
                </a:lnTo>
                <a:lnTo>
                  <a:pt x="12800" y="4770"/>
                </a:lnTo>
                <a:lnTo>
                  <a:pt x="12605" y="4429"/>
                </a:lnTo>
                <a:lnTo>
                  <a:pt x="12386" y="4113"/>
                </a:lnTo>
                <a:lnTo>
                  <a:pt x="12143" y="3797"/>
                </a:lnTo>
                <a:lnTo>
                  <a:pt x="12143" y="3773"/>
                </a:lnTo>
                <a:lnTo>
                  <a:pt x="12094" y="3675"/>
                </a:lnTo>
                <a:lnTo>
                  <a:pt x="12021" y="3602"/>
                </a:lnTo>
                <a:lnTo>
                  <a:pt x="11948" y="3554"/>
                </a:lnTo>
                <a:lnTo>
                  <a:pt x="11851" y="3505"/>
                </a:lnTo>
                <a:lnTo>
                  <a:pt x="11607" y="3286"/>
                </a:lnTo>
                <a:lnTo>
                  <a:pt x="11340" y="3091"/>
                </a:lnTo>
                <a:lnTo>
                  <a:pt x="11072" y="2897"/>
                </a:lnTo>
                <a:lnTo>
                  <a:pt x="10804" y="2726"/>
                </a:lnTo>
                <a:lnTo>
                  <a:pt x="10464" y="2556"/>
                </a:lnTo>
                <a:lnTo>
                  <a:pt x="10099" y="2386"/>
                </a:lnTo>
                <a:lnTo>
                  <a:pt x="9709" y="2264"/>
                </a:lnTo>
                <a:lnTo>
                  <a:pt x="9320" y="2191"/>
                </a:lnTo>
                <a:lnTo>
                  <a:pt x="8931" y="2142"/>
                </a:lnTo>
                <a:lnTo>
                  <a:pt x="8517" y="2094"/>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 name="Google Shape;172;p39"/>
          <p:cNvSpPr txBox="1">
            <a:spLocks noGrp="1"/>
          </p:cNvSpPr>
          <p:nvPr>
            <p:ph type="sldNum" idx="12"/>
          </p:nvPr>
        </p:nvSpPr>
        <p:spPr>
          <a:xfrm>
            <a:off x="4297650" y="6479803"/>
            <a:ext cx="548700" cy="3783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fld id="{00000000-1234-1234-1234-123412341234}" type="slidenum">
              <a:rPr lang="en"/>
              <a:t>12</a:t>
            </a:fld>
            <a:endParaRPr/>
          </a:p>
        </p:txBody>
      </p:sp>
    </p:spTree>
    <p:extLst>
      <p:ext uri="{BB962C8B-B14F-4D97-AF65-F5344CB8AC3E}">
        <p14:creationId xmlns:p14="http://schemas.microsoft.com/office/powerpoint/2010/main" val="40782275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Google Shape;127;p33"/>
          <p:cNvSpPr txBox="1">
            <a:spLocks noGrp="1"/>
          </p:cNvSpPr>
          <p:nvPr>
            <p:ph type="ctrTitle"/>
          </p:nvPr>
        </p:nvSpPr>
        <p:spPr>
          <a:xfrm>
            <a:off x="69112" y="2171979"/>
            <a:ext cx="9074888" cy="1546500"/>
          </a:xfrm>
          <a:prstGeom prst="rect">
            <a:avLst/>
          </a:prstGeom>
        </p:spPr>
        <p:txBody>
          <a:bodyPr spcFirstLastPara="1" wrap="square" lIns="91425" tIns="91425" rIns="91425" bIns="91425" anchor="ctr" anchorCtr="0">
            <a:noAutofit/>
          </a:bodyPr>
          <a:lstStyle/>
          <a:p>
            <a:pPr marL="0" lvl="0" indent="0" rtl="0">
              <a:spcBef>
                <a:spcPts val="0"/>
              </a:spcBef>
              <a:spcAft>
                <a:spcPts val="0"/>
              </a:spcAft>
              <a:buNone/>
            </a:pPr>
            <a:r>
              <a:rPr lang="en-US" u="sng" dirty="0">
                <a:solidFill>
                  <a:schemeClr val="tx1"/>
                </a:solidFill>
              </a:rPr>
              <a:t>Science Starter: </a:t>
            </a:r>
            <a:br>
              <a:rPr lang="en-US" dirty="0">
                <a:solidFill>
                  <a:schemeClr val="tx1"/>
                </a:solidFill>
              </a:rPr>
            </a:br>
            <a:r>
              <a:rPr lang="en-US" dirty="0">
                <a:solidFill>
                  <a:schemeClr val="tx1"/>
                </a:solidFill>
              </a:rPr>
              <a:t>pick up a weathering, Erosion and Deposition Word search</a:t>
            </a:r>
            <a:endParaRPr dirty="0">
              <a:solidFill>
                <a:schemeClr val="tx1"/>
              </a:solidFill>
            </a:endParaRPr>
          </a:p>
        </p:txBody>
      </p:sp>
      <p:sp>
        <p:nvSpPr>
          <p:cNvPr id="2" name="TextBox 1">
            <a:extLst>
              <a:ext uri="{FF2B5EF4-FFF2-40B4-BE49-F238E27FC236}">
                <a16:creationId xmlns:a16="http://schemas.microsoft.com/office/drawing/2014/main" id="{E5774CFF-33E1-43F5-B162-60EA5A768F07}"/>
              </a:ext>
            </a:extLst>
          </p:cNvPr>
          <p:cNvSpPr txBox="1"/>
          <p:nvPr/>
        </p:nvSpPr>
        <p:spPr>
          <a:xfrm>
            <a:off x="148858" y="260498"/>
            <a:ext cx="2743198" cy="307777"/>
          </a:xfrm>
          <a:prstGeom prst="rect">
            <a:avLst/>
          </a:prstGeom>
          <a:noFill/>
        </p:spPr>
        <p:txBody>
          <a:bodyPr wrap="square" rtlCol="0">
            <a:spAutoFit/>
          </a:bodyPr>
          <a:lstStyle/>
          <a:p>
            <a:r>
              <a:rPr lang="en-US" dirty="0"/>
              <a:t>Wednesday October 17, 2018</a:t>
            </a:r>
          </a:p>
        </p:txBody>
      </p:sp>
      <p:sp>
        <p:nvSpPr>
          <p:cNvPr id="3" name="TextBox 2">
            <a:extLst>
              <a:ext uri="{FF2B5EF4-FFF2-40B4-BE49-F238E27FC236}">
                <a16:creationId xmlns:a16="http://schemas.microsoft.com/office/drawing/2014/main" id="{76FDE620-6CD4-44E3-8EEF-527082E7E5DC}"/>
              </a:ext>
            </a:extLst>
          </p:cNvPr>
          <p:cNvSpPr txBox="1"/>
          <p:nvPr/>
        </p:nvSpPr>
        <p:spPr>
          <a:xfrm>
            <a:off x="3700129" y="26584"/>
            <a:ext cx="3694815" cy="1169551"/>
          </a:xfrm>
          <a:prstGeom prst="rect">
            <a:avLst/>
          </a:prstGeom>
          <a:solidFill>
            <a:schemeClr val="accent3">
              <a:lumMod val="60000"/>
              <a:lumOff val="40000"/>
            </a:schemeClr>
          </a:solidFill>
        </p:spPr>
        <p:txBody>
          <a:bodyPr wrap="square" rtlCol="0">
            <a:spAutoFit/>
          </a:bodyPr>
          <a:lstStyle/>
          <a:p>
            <a:r>
              <a:rPr lang="en-US" b="1" u="sng" dirty="0"/>
              <a:t>Agenda</a:t>
            </a:r>
            <a:r>
              <a:rPr lang="en-US" dirty="0"/>
              <a:t>:</a:t>
            </a:r>
          </a:p>
          <a:p>
            <a:r>
              <a:rPr lang="en-US" dirty="0"/>
              <a:t>10/22-Plickers Quiz</a:t>
            </a:r>
          </a:p>
          <a:p>
            <a:r>
              <a:rPr lang="en-US" dirty="0"/>
              <a:t>10/30-Quiz Weathering, Erosion, Deposition</a:t>
            </a:r>
          </a:p>
          <a:p>
            <a:r>
              <a:rPr lang="en-US" dirty="0"/>
              <a:t>11/12-Vocabulary Quizizz</a:t>
            </a:r>
          </a:p>
          <a:p>
            <a:r>
              <a:rPr lang="en-US" dirty="0"/>
              <a:t>11/13-Unit 3 Part 2</a:t>
            </a:r>
          </a:p>
        </p:txBody>
      </p:sp>
      <p:sp>
        <p:nvSpPr>
          <p:cNvPr id="4" name="TextBox 3">
            <a:extLst>
              <a:ext uri="{FF2B5EF4-FFF2-40B4-BE49-F238E27FC236}">
                <a16:creationId xmlns:a16="http://schemas.microsoft.com/office/drawing/2014/main" id="{E4C9182A-939E-41C0-B9D4-72A5F1810FD6}"/>
              </a:ext>
            </a:extLst>
          </p:cNvPr>
          <p:cNvSpPr txBox="1"/>
          <p:nvPr/>
        </p:nvSpPr>
        <p:spPr>
          <a:xfrm>
            <a:off x="69113" y="4683640"/>
            <a:ext cx="9027040" cy="1631216"/>
          </a:xfrm>
          <a:prstGeom prst="rect">
            <a:avLst/>
          </a:prstGeom>
          <a:solidFill>
            <a:schemeClr val="accent6">
              <a:lumMod val="40000"/>
              <a:lumOff val="60000"/>
            </a:schemeClr>
          </a:solidFill>
        </p:spPr>
        <p:txBody>
          <a:bodyPr wrap="square" rtlCol="0">
            <a:spAutoFit/>
          </a:bodyPr>
          <a:lstStyle/>
          <a:p>
            <a:r>
              <a:rPr lang="en-US" sz="2000" b="1" u="sng" dirty="0"/>
              <a:t>Learning Target</a:t>
            </a:r>
            <a:r>
              <a:rPr lang="en-US" b="1" dirty="0"/>
              <a:t>: </a:t>
            </a:r>
          </a:p>
          <a:p>
            <a:r>
              <a:rPr lang="en-US" sz="2000" dirty="0"/>
              <a:t>I will learn vocabulary for weathering, erosion and deposition.</a:t>
            </a:r>
          </a:p>
          <a:p>
            <a:endParaRPr lang="en-US" sz="2000" b="1" u="sng" dirty="0"/>
          </a:p>
          <a:p>
            <a:r>
              <a:rPr lang="en-US" sz="2000" b="1" u="sng" dirty="0"/>
              <a:t>Success Criteria:  </a:t>
            </a:r>
          </a:p>
          <a:p>
            <a:r>
              <a:rPr lang="en-US" sz="2000" dirty="0"/>
              <a:t>I will know the vocabulary for weathering, erosion and deposition.</a:t>
            </a:r>
          </a:p>
        </p:txBody>
      </p:sp>
    </p:spTree>
    <p:extLst>
      <p:ext uri="{BB962C8B-B14F-4D97-AF65-F5344CB8AC3E}">
        <p14:creationId xmlns:p14="http://schemas.microsoft.com/office/powerpoint/2010/main" val="18577675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2" name="Google Shape;162;p38"/>
          <p:cNvSpPr txBox="1">
            <a:spLocks noGrp="1"/>
          </p:cNvSpPr>
          <p:nvPr>
            <p:ph type="title"/>
          </p:nvPr>
        </p:nvSpPr>
        <p:spPr>
          <a:xfrm>
            <a:off x="457200" y="-30162"/>
            <a:ext cx="8229600" cy="11430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US" sz="6600" dirty="0"/>
              <a:t>Agenda</a:t>
            </a:r>
            <a:endParaRPr sz="6600" dirty="0"/>
          </a:p>
        </p:txBody>
      </p:sp>
      <p:sp>
        <p:nvSpPr>
          <p:cNvPr id="163" name="Google Shape;163;p38"/>
          <p:cNvSpPr txBox="1">
            <a:spLocks noGrp="1"/>
          </p:cNvSpPr>
          <p:nvPr>
            <p:ph type="body" idx="1"/>
          </p:nvPr>
        </p:nvSpPr>
        <p:spPr>
          <a:xfrm>
            <a:off x="2328531" y="685800"/>
            <a:ext cx="6767622" cy="6119853"/>
          </a:xfrm>
          <a:prstGeom prst="rect">
            <a:avLst/>
          </a:prstGeom>
        </p:spPr>
        <p:txBody>
          <a:bodyPr spcFirstLastPara="1" wrap="square" lIns="91425" tIns="91425" rIns="91425" bIns="91425" anchor="t" anchorCtr="0">
            <a:noAutofit/>
          </a:bodyPr>
          <a:lstStyle/>
          <a:p>
            <a:pPr marL="457200" lvl="0" indent="-419100" algn="l" rtl="0">
              <a:spcBef>
                <a:spcPts val="600"/>
              </a:spcBef>
              <a:spcAft>
                <a:spcPts val="0"/>
              </a:spcAft>
              <a:buSzPts val="3000"/>
              <a:buChar char="▸"/>
            </a:pPr>
            <a:r>
              <a:rPr lang="en-US" sz="3600" dirty="0"/>
              <a:t>1.  Rater/ Good Things</a:t>
            </a:r>
          </a:p>
          <a:p>
            <a:pPr marL="457200" lvl="0" indent="-419100" algn="l" rtl="0">
              <a:spcBef>
                <a:spcPts val="600"/>
              </a:spcBef>
              <a:spcAft>
                <a:spcPts val="0"/>
              </a:spcAft>
              <a:buSzPts val="3000"/>
              <a:buChar char="▸"/>
            </a:pPr>
            <a:endParaRPr lang="en-US" sz="3600" dirty="0"/>
          </a:p>
          <a:p>
            <a:pPr marL="457200" lvl="0" indent="-419100" algn="l" rtl="0">
              <a:spcBef>
                <a:spcPts val="600"/>
              </a:spcBef>
              <a:spcAft>
                <a:spcPts val="0"/>
              </a:spcAft>
              <a:buSzPts val="3000"/>
              <a:buChar char="▸"/>
            </a:pPr>
            <a:r>
              <a:rPr lang="en-US" sz="3600" dirty="0"/>
              <a:t>2. Vision and Hearing Screening</a:t>
            </a:r>
          </a:p>
          <a:p>
            <a:pPr marL="457200" lvl="0" indent="-419100" algn="l" rtl="0">
              <a:spcBef>
                <a:spcPts val="600"/>
              </a:spcBef>
              <a:spcAft>
                <a:spcPts val="0"/>
              </a:spcAft>
              <a:buSzPts val="3000"/>
              <a:buChar char="▸"/>
            </a:pPr>
            <a:endParaRPr lang="en-US" sz="3600" dirty="0"/>
          </a:p>
          <a:p>
            <a:pPr marL="457200" lvl="0" indent="-419100" algn="l" rtl="0">
              <a:spcBef>
                <a:spcPts val="600"/>
              </a:spcBef>
              <a:spcAft>
                <a:spcPts val="0"/>
              </a:spcAft>
              <a:buSzPts val="3000"/>
              <a:buChar char="▸"/>
            </a:pPr>
            <a:r>
              <a:rPr lang="en-US" sz="3600" dirty="0"/>
              <a:t>3.  Word Search</a:t>
            </a:r>
          </a:p>
          <a:p>
            <a:pPr marL="457200" lvl="0" indent="-419100" algn="l" rtl="0">
              <a:spcBef>
                <a:spcPts val="600"/>
              </a:spcBef>
              <a:spcAft>
                <a:spcPts val="0"/>
              </a:spcAft>
              <a:buSzPts val="3000"/>
              <a:buChar char="▸"/>
            </a:pPr>
            <a:endParaRPr lang="en-US" sz="3600" dirty="0"/>
          </a:p>
          <a:p>
            <a:pPr marL="457200" lvl="0" indent="-419100" algn="l" rtl="0">
              <a:spcBef>
                <a:spcPts val="600"/>
              </a:spcBef>
              <a:spcAft>
                <a:spcPts val="0"/>
              </a:spcAft>
              <a:buSzPts val="3000"/>
              <a:buChar char="▸"/>
            </a:pPr>
            <a:r>
              <a:rPr lang="en-US" sz="3600" dirty="0"/>
              <a:t>4.  Question of the day:</a:t>
            </a:r>
          </a:p>
          <a:p>
            <a:pPr marL="457200" lvl="0" indent="-419100" algn="l" rtl="0">
              <a:spcBef>
                <a:spcPts val="600"/>
              </a:spcBef>
              <a:spcAft>
                <a:spcPts val="0"/>
              </a:spcAft>
              <a:buSzPts val="3000"/>
              <a:buChar char="▸"/>
            </a:pPr>
            <a:r>
              <a:rPr lang="en-US" sz="3600" dirty="0"/>
              <a:t>Warm weather or Cold weather</a:t>
            </a:r>
          </a:p>
          <a:p>
            <a:pPr marL="457200" lvl="0" indent="-419100" algn="l" rtl="0">
              <a:spcBef>
                <a:spcPts val="600"/>
              </a:spcBef>
              <a:spcAft>
                <a:spcPts val="0"/>
              </a:spcAft>
              <a:buSzPts val="3000"/>
              <a:buChar char="▸"/>
            </a:pPr>
            <a:endParaRPr lang="en-US" sz="3600" dirty="0"/>
          </a:p>
          <a:p>
            <a:pPr marL="457200" lvl="0" indent="-419100" algn="l" rtl="0">
              <a:spcBef>
                <a:spcPts val="600"/>
              </a:spcBef>
              <a:spcAft>
                <a:spcPts val="0"/>
              </a:spcAft>
              <a:buSzPts val="3000"/>
              <a:buChar char="▸"/>
            </a:pPr>
            <a:r>
              <a:rPr lang="en-US" sz="3600" dirty="0"/>
              <a:t>5.  Launch</a:t>
            </a:r>
            <a:endParaRPr sz="3600" dirty="0"/>
          </a:p>
          <a:p>
            <a:pPr marL="0" lvl="0" indent="0" algn="l" rtl="0">
              <a:spcBef>
                <a:spcPts val="600"/>
              </a:spcBef>
              <a:spcAft>
                <a:spcPts val="0"/>
              </a:spcAft>
              <a:buNone/>
            </a:pPr>
            <a:endParaRPr dirty="0"/>
          </a:p>
        </p:txBody>
      </p:sp>
      <p:sp>
        <p:nvSpPr>
          <p:cNvPr id="164" name="Google Shape;164;p38"/>
          <p:cNvSpPr txBox="1">
            <a:spLocks noGrp="1"/>
          </p:cNvSpPr>
          <p:nvPr>
            <p:ph type="sldNum" idx="12"/>
          </p:nvPr>
        </p:nvSpPr>
        <p:spPr>
          <a:xfrm>
            <a:off x="4297650" y="6479803"/>
            <a:ext cx="548700" cy="3783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fld id="{00000000-1234-1234-1234-123412341234}" type="slidenum">
              <a:rPr lang="en"/>
              <a:t>14</a:t>
            </a:fld>
            <a:endParaRPr/>
          </a:p>
        </p:txBody>
      </p:sp>
      <p:pic>
        <p:nvPicPr>
          <p:cNvPr id="3" name="Picture 2">
            <a:extLst>
              <a:ext uri="{FF2B5EF4-FFF2-40B4-BE49-F238E27FC236}">
                <a16:creationId xmlns:a16="http://schemas.microsoft.com/office/drawing/2014/main" id="{D281CF84-22BB-4E9C-A94A-05A13B9C077F}"/>
              </a:ext>
            </a:extLst>
          </p:cNvPr>
          <p:cNvPicPr>
            <a:picLocks noChangeAspect="1"/>
          </p:cNvPicPr>
          <p:nvPr/>
        </p:nvPicPr>
        <p:blipFill>
          <a:blip r:embed="rId3">
            <a:extLst>
              <a:ext uri="{837473B0-CC2E-450A-ABE3-18F120FF3D39}">
                <a1611:picAttrSrcUrl xmlns:a1611="http://schemas.microsoft.com/office/drawing/2016/11/main" r:id="rId4"/>
              </a:ext>
            </a:extLst>
          </a:blip>
          <a:stretch>
            <a:fillRect/>
          </a:stretch>
        </p:blipFill>
        <p:spPr>
          <a:xfrm>
            <a:off x="163919" y="91148"/>
            <a:ext cx="2362200" cy="3433545"/>
          </a:xfrm>
          <a:prstGeom prst="rect">
            <a:avLst/>
          </a:prstGeom>
        </p:spPr>
      </p:pic>
    </p:spTree>
    <p:extLst>
      <p:ext uri="{BB962C8B-B14F-4D97-AF65-F5344CB8AC3E}">
        <p14:creationId xmlns:p14="http://schemas.microsoft.com/office/powerpoint/2010/main" val="1910674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68"/>
        <p:cNvGrpSpPr/>
        <p:nvPr/>
      </p:nvGrpSpPr>
      <p:grpSpPr>
        <a:xfrm>
          <a:off x="0" y="0"/>
          <a:ext cx="0" cy="0"/>
          <a:chOff x="0" y="0"/>
          <a:chExt cx="0" cy="0"/>
        </a:xfrm>
      </p:grpSpPr>
      <p:sp>
        <p:nvSpPr>
          <p:cNvPr id="169" name="Google Shape;169;p39"/>
          <p:cNvSpPr txBox="1">
            <a:spLocks noGrp="1"/>
          </p:cNvSpPr>
          <p:nvPr>
            <p:ph type="ctrTitle" idx="4294967295"/>
          </p:nvPr>
        </p:nvSpPr>
        <p:spPr>
          <a:xfrm>
            <a:off x="685800" y="3161500"/>
            <a:ext cx="7772400" cy="14106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US" sz="6000" dirty="0">
                <a:solidFill>
                  <a:srgbClr val="FFFFFF"/>
                </a:solidFill>
              </a:rPr>
              <a:t>launch</a:t>
            </a:r>
            <a:endParaRPr sz="6000" dirty="0">
              <a:solidFill>
                <a:srgbClr val="FFFFFF"/>
              </a:solidFill>
            </a:endParaRPr>
          </a:p>
        </p:txBody>
      </p:sp>
      <p:sp>
        <p:nvSpPr>
          <p:cNvPr id="170" name="Google Shape;170;p39"/>
          <p:cNvSpPr txBox="1">
            <a:spLocks noGrp="1"/>
          </p:cNvSpPr>
          <p:nvPr>
            <p:ph type="subTitle" idx="4294967295"/>
          </p:nvPr>
        </p:nvSpPr>
        <p:spPr>
          <a:xfrm>
            <a:off x="778324" y="4676428"/>
            <a:ext cx="7679875" cy="1046400"/>
          </a:xfrm>
          <a:prstGeom prst="rect">
            <a:avLst/>
          </a:prstGeom>
        </p:spPr>
        <p:txBody>
          <a:bodyPr spcFirstLastPara="1" wrap="square" lIns="91425" tIns="91425" rIns="91425" bIns="91425" anchor="t" anchorCtr="0">
            <a:noAutofit/>
          </a:bodyPr>
          <a:lstStyle/>
          <a:p>
            <a:pPr marL="0" lvl="0" indent="0" algn="ctr" rtl="0">
              <a:spcBef>
                <a:spcPts val="600"/>
              </a:spcBef>
              <a:spcAft>
                <a:spcPts val="0"/>
              </a:spcAft>
              <a:buNone/>
            </a:pPr>
            <a:r>
              <a:rPr lang="en-US" sz="5400" dirty="0"/>
              <a:t>Do the Right Thing Even When No One is Looking!</a:t>
            </a:r>
            <a:endParaRPr sz="5400" dirty="0"/>
          </a:p>
        </p:txBody>
      </p:sp>
      <p:sp>
        <p:nvSpPr>
          <p:cNvPr id="171" name="Google Shape;171;p39"/>
          <p:cNvSpPr/>
          <p:nvPr/>
        </p:nvSpPr>
        <p:spPr>
          <a:xfrm>
            <a:off x="4068207" y="2217807"/>
            <a:ext cx="1007582" cy="1209185"/>
          </a:xfrm>
          <a:custGeom>
            <a:avLst/>
            <a:gdLst/>
            <a:ahLst/>
            <a:cxnLst/>
            <a:rect l="l" t="t" r="r" b="b"/>
            <a:pathLst>
              <a:path w="15817" h="18981" extrusionOk="0">
                <a:moveTo>
                  <a:pt x="11364" y="1"/>
                </a:moveTo>
                <a:lnTo>
                  <a:pt x="11242" y="25"/>
                </a:lnTo>
                <a:lnTo>
                  <a:pt x="11169" y="74"/>
                </a:lnTo>
                <a:lnTo>
                  <a:pt x="11096" y="171"/>
                </a:lnTo>
                <a:lnTo>
                  <a:pt x="10780" y="731"/>
                </a:lnTo>
                <a:lnTo>
                  <a:pt x="10634" y="999"/>
                </a:lnTo>
                <a:lnTo>
                  <a:pt x="10537" y="1315"/>
                </a:lnTo>
                <a:lnTo>
                  <a:pt x="10512" y="1388"/>
                </a:lnTo>
                <a:lnTo>
                  <a:pt x="10537" y="1461"/>
                </a:lnTo>
                <a:lnTo>
                  <a:pt x="10585" y="1534"/>
                </a:lnTo>
                <a:lnTo>
                  <a:pt x="10634" y="1583"/>
                </a:lnTo>
                <a:lnTo>
                  <a:pt x="10707" y="1607"/>
                </a:lnTo>
                <a:lnTo>
                  <a:pt x="10804" y="1631"/>
                </a:lnTo>
                <a:lnTo>
                  <a:pt x="10877" y="1607"/>
                </a:lnTo>
                <a:lnTo>
                  <a:pt x="10950" y="1558"/>
                </a:lnTo>
                <a:lnTo>
                  <a:pt x="11145" y="1315"/>
                </a:lnTo>
                <a:lnTo>
                  <a:pt x="11291" y="1047"/>
                </a:lnTo>
                <a:lnTo>
                  <a:pt x="11510" y="731"/>
                </a:lnTo>
                <a:lnTo>
                  <a:pt x="11583" y="682"/>
                </a:lnTo>
                <a:lnTo>
                  <a:pt x="11656" y="609"/>
                </a:lnTo>
                <a:lnTo>
                  <a:pt x="11705" y="463"/>
                </a:lnTo>
                <a:lnTo>
                  <a:pt x="11729" y="342"/>
                </a:lnTo>
                <a:lnTo>
                  <a:pt x="11705" y="220"/>
                </a:lnTo>
                <a:lnTo>
                  <a:pt x="11656" y="123"/>
                </a:lnTo>
                <a:lnTo>
                  <a:pt x="11583" y="50"/>
                </a:lnTo>
                <a:lnTo>
                  <a:pt x="11486" y="25"/>
                </a:lnTo>
                <a:lnTo>
                  <a:pt x="11461" y="1"/>
                </a:lnTo>
                <a:close/>
                <a:moveTo>
                  <a:pt x="3821" y="171"/>
                </a:moveTo>
                <a:lnTo>
                  <a:pt x="3748" y="196"/>
                </a:lnTo>
                <a:lnTo>
                  <a:pt x="3699" y="244"/>
                </a:lnTo>
                <a:lnTo>
                  <a:pt x="3651" y="317"/>
                </a:lnTo>
                <a:lnTo>
                  <a:pt x="3651" y="390"/>
                </a:lnTo>
                <a:lnTo>
                  <a:pt x="3651" y="463"/>
                </a:lnTo>
                <a:lnTo>
                  <a:pt x="3699" y="634"/>
                </a:lnTo>
                <a:lnTo>
                  <a:pt x="3772" y="804"/>
                </a:lnTo>
                <a:lnTo>
                  <a:pt x="3943" y="1120"/>
                </a:lnTo>
                <a:lnTo>
                  <a:pt x="4113" y="1461"/>
                </a:lnTo>
                <a:lnTo>
                  <a:pt x="4259" y="1802"/>
                </a:lnTo>
                <a:lnTo>
                  <a:pt x="4332" y="1923"/>
                </a:lnTo>
                <a:lnTo>
                  <a:pt x="4429" y="1996"/>
                </a:lnTo>
                <a:lnTo>
                  <a:pt x="4527" y="2021"/>
                </a:lnTo>
                <a:lnTo>
                  <a:pt x="4624" y="1996"/>
                </a:lnTo>
                <a:lnTo>
                  <a:pt x="4721" y="1972"/>
                </a:lnTo>
                <a:lnTo>
                  <a:pt x="4794" y="1899"/>
                </a:lnTo>
                <a:lnTo>
                  <a:pt x="4843" y="1777"/>
                </a:lnTo>
                <a:lnTo>
                  <a:pt x="4843" y="1656"/>
                </a:lnTo>
                <a:lnTo>
                  <a:pt x="4794" y="1461"/>
                </a:lnTo>
                <a:lnTo>
                  <a:pt x="4697" y="1266"/>
                </a:lnTo>
                <a:lnTo>
                  <a:pt x="4502" y="901"/>
                </a:lnTo>
                <a:lnTo>
                  <a:pt x="4283" y="536"/>
                </a:lnTo>
                <a:lnTo>
                  <a:pt x="4162" y="390"/>
                </a:lnTo>
                <a:lnTo>
                  <a:pt x="4040" y="244"/>
                </a:lnTo>
                <a:lnTo>
                  <a:pt x="3967" y="196"/>
                </a:lnTo>
                <a:lnTo>
                  <a:pt x="3894" y="171"/>
                </a:lnTo>
                <a:close/>
                <a:moveTo>
                  <a:pt x="15452" y="4405"/>
                </a:moveTo>
                <a:lnTo>
                  <a:pt x="15379" y="4429"/>
                </a:lnTo>
                <a:lnTo>
                  <a:pt x="15306" y="4454"/>
                </a:lnTo>
                <a:lnTo>
                  <a:pt x="15135" y="4551"/>
                </a:lnTo>
                <a:lnTo>
                  <a:pt x="14941" y="4600"/>
                </a:lnTo>
                <a:lnTo>
                  <a:pt x="14551" y="4697"/>
                </a:lnTo>
                <a:lnTo>
                  <a:pt x="14357" y="4746"/>
                </a:lnTo>
                <a:lnTo>
                  <a:pt x="14162" y="4819"/>
                </a:lnTo>
                <a:lnTo>
                  <a:pt x="14016" y="4916"/>
                </a:lnTo>
                <a:lnTo>
                  <a:pt x="13870" y="5062"/>
                </a:lnTo>
                <a:lnTo>
                  <a:pt x="13822" y="5135"/>
                </a:lnTo>
                <a:lnTo>
                  <a:pt x="13822" y="5232"/>
                </a:lnTo>
                <a:lnTo>
                  <a:pt x="13846" y="5330"/>
                </a:lnTo>
                <a:lnTo>
                  <a:pt x="13895" y="5354"/>
                </a:lnTo>
                <a:lnTo>
                  <a:pt x="13943" y="5354"/>
                </a:lnTo>
                <a:lnTo>
                  <a:pt x="14138" y="5378"/>
                </a:lnTo>
                <a:lnTo>
                  <a:pt x="14357" y="5378"/>
                </a:lnTo>
                <a:lnTo>
                  <a:pt x="14600" y="5354"/>
                </a:lnTo>
                <a:lnTo>
                  <a:pt x="14819" y="5330"/>
                </a:lnTo>
                <a:lnTo>
                  <a:pt x="15038" y="5257"/>
                </a:lnTo>
                <a:lnTo>
                  <a:pt x="15257" y="5208"/>
                </a:lnTo>
                <a:lnTo>
                  <a:pt x="15452" y="5111"/>
                </a:lnTo>
                <a:lnTo>
                  <a:pt x="15646" y="5038"/>
                </a:lnTo>
                <a:lnTo>
                  <a:pt x="15719" y="4989"/>
                </a:lnTo>
                <a:lnTo>
                  <a:pt x="15768" y="4940"/>
                </a:lnTo>
                <a:lnTo>
                  <a:pt x="15817" y="4819"/>
                </a:lnTo>
                <a:lnTo>
                  <a:pt x="15792" y="4697"/>
                </a:lnTo>
                <a:lnTo>
                  <a:pt x="15768" y="4575"/>
                </a:lnTo>
                <a:lnTo>
                  <a:pt x="15671" y="4478"/>
                </a:lnTo>
                <a:lnTo>
                  <a:pt x="15573" y="4429"/>
                </a:lnTo>
                <a:lnTo>
                  <a:pt x="15452" y="4405"/>
                </a:lnTo>
                <a:close/>
                <a:moveTo>
                  <a:pt x="317" y="4697"/>
                </a:moveTo>
                <a:lnTo>
                  <a:pt x="220" y="4721"/>
                </a:lnTo>
                <a:lnTo>
                  <a:pt x="122" y="4746"/>
                </a:lnTo>
                <a:lnTo>
                  <a:pt x="25" y="4794"/>
                </a:lnTo>
                <a:lnTo>
                  <a:pt x="1" y="4867"/>
                </a:lnTo>
                <a:lnTo>
                  <a:pt x="1" y="4965"/>
                </a:lnTo>
                <a:lnTo>
                  <a:pt x="49" y="5038"/>
                </a:lnTo>
                <a:lnTo>
                  <a:pt x="195" y="5184"/>
                </a:lnTo>
                <a:lnTo>
                  <a:pt x="390" y="5305"/>
                </a:lnTo>
                <a:lnTo>
                  <a:pt x="779" y="5524"/>
                </a:lnTo>
                <a:lnTo>
                  <a:pt x="1169" y="5743"/>
                </a:lnTo>
                <a:lnTo>
                  <a:pt x="1388" y="5841"/>
                </a:lnTo>
                <a:lnTo>
                  <a:pt x="1582" y="5938"/>
                </a:lnTo>
                <a:lnTo>
                  <a:pt x="1655" y="5962"/>
                </a:lnTo>
                <a:lnTo>
                  <a:pt x="1801" y="5962"/>
                </a:lnTo>
                <a:lnTo>
                  <a:pt x="1850" y="5938"/>
                </a:lnTo>
                <a:lnTo>
                  <a:pt x="1923" y="5841"/>
                </a:lnTo>
                <a:lnTo>
                  <a:pt x="1972" y="5743"/>
                </a:lnTo>
                <a:lnTo>
                  <a:pt x="1996" y="5622"/>
                </a:lnTo>
                <a:lnTo>
                  <a:pt x="1972" y="5476"/>
                </a:lnTo>
                <a:lnTo>
                  <a:pt x="1899" y="5378"/>
                </a:lnTo>
                <a:lnTo>
                  <a:pt x="1826" y="5330"/>
                </a:lnTo>
                <a:lnTo>
                  <a:pt x="1777" y="5305"/>
                </a:lnTo>
                <a:lnTo>
                  <a:pt x="1582" y="5208"/>
                </a:lnTo>
                <a:lnTo>
                  <a:pt x="1388" y="5111"/>
                </a:lnTo>
                <a:lnTo>
                  <a:pt x="974" y="4892"/>
                </a:lnTo>
                <a:lnTo>
                  <a:pt x="755" y="4794"/>
                </a:lnTo>
                <a:lnTo>
                  <a:pt x="536" y="4721"/>
                </a:lnTo>
                <a:lnTo>
                  <a:pt x="317" y="4697"/>
                </a:lnTo>
                <a:close/>
                <a:moveTo>
                  <a:pt x="8809" y="6936"/>
                </a:moveTo>
                <a:lnTo>
                  <a:pt x="8736" y="6984"/>
                </a:lnTo>
                <a:lnTo>
                  <a:pt x="8663" y="7057"/>
                </a:lnTo>
                <a:lnTo>
                  <a:pt x="8566" y="7252"/>
                </a:lnTo>
                <a:lnTo>
                  <a:pt x="8468" y="7495"/>
                </a:lnTo>
                <a:lnTo>
                  <a:pt x="8420" y="7739"/>
                </a:lnTo>
                <a:lnTo>
                  <a:pt x="8395" y="7958"/>
                </a:lnTo>
                <a:lnTo>
                  <a:pt x="8395" y="8128"/>
                </a:lnTo>
                <a:lnTo>
                  <a:pt x="8322" y="8177"/>
                </a:lnTo>
                <a:lnTo>
                  <a:pt x="8201" y="8225"/>
                </a:lnTo>
                <a:lnTo>
                  <a:pt x="8079" y="8250"/>
                </a:lnTo>
                <a:lnTo>
                  <a:pt x="7982" y="8225"/>
                </a:lnTo>
                <a:lnTo>
                  <a:pt x="7909" y="8201"/>
                </a:lnTo>
                <a:lnTo>
                  <a:pt x="7982" y="8079"/>
                </a:lnTo>
                <a:lnTo>
                  <a:pt x="8055" y="7933"/>
                </a:lnTo>
                <a:lnTo>
                  <a:pt x="8103" y="7812"/>
                </a:lnTo>
                <a:lnTo>
                  <a:pt x="8103" y="7666"/>
                </a:lnTo>
                <a:lnTo>
                  <a:pt x="8103" y="7520"/>
                </a:lnTo>
                <a:lnTo>
                  <a:pt x="8055" y="7398"/>
                </a:lnTo>
                <a:lnTo>
                  <a:pt x="7957" y="7252"/>
                </a:lnTo>
                <a:lnTo>
                  <a:pt x="7836" y="7130"/>
                </a:lnTo>
                <a:lnTo>
                  <a:pt x="7763" y="7082"/>
                </a:lnTo>
                <a:lnTo>
                  <a:pt x="7617" y="7082"/>
                </a:lnTo>
                <a:lnTo>
                  <a:pt x="7544" y="7130"/>
                </a:lnTo>
                <a:lnTo>
                  <a:pt x="7446" y="7252"/>
                </a:lnTo>
                <a:lnTo>
                  <a:pt x="7373" y="7374"/>
                </a:lnTo>
                <a:lnTo>
                  <a:pt x="7325" y="7495"/>
                </a:lnTo>
                <a:lnTo>
                  <a:pt x="7300" y="7641"/>
                </a:lnTo>
                <a:lnTo>
                  <a:pt x="7300" y="7787"/>
                </a:lnTo>
                <a:lnTo>
                  <a:pt x="7300" y="7909"/>
                </a:lnTo>
                <a:lnTo>
                  <a:pt x="7325" y="8055"/>
                </a:lnTo>
                <a:lnTo>
                  <a:pt x="7373" y="8177"/>
                </a:lnTo>
                <a:lnTo>
                  <a:pt x="7179" y="8298"/>
                </a:lnTo>
                <a:lnTo>
                  <a:pt x="7081" y="8323"/>
                </a:lnTo>
                <a:lnTo>
                  <a:pt x="6984" y="8347"/>
                </a:lnTo>
                <a:lnTo>
                  <a:pt x="6911" y="8371"/>
                </a:lnTo>
                <a:lnTo>
                  <a:pt x="6814" y="8347"/>
                </a:lnTo>
                <a:lnTo>
                  <a:pt x="6692" y="8298"/>
                </a:lnTo>
                <a:lnTo>
                  <a:pt x="6570" y="8201"/>
                </a:lnTo>
                <a:lnTo>
                  <a:pt x="6497" y="8055"/>
                </a:lnTo>
                <a:lnTo>
                  <a:pt x="6449" y="7909"/>
                </a:lnTo>
                <a:lnTo>
                  <a:pt x="6449" y="7739"/>
                </a:lnTo>
                <a:lnTo>
                  <a:pt x="6497" y="7544"/>
                </a:lnTo>
                <a:lnTo>
                  <a:pt x="6497" y="7520"/>
                </a:lnTo>
                <a:lnTo>
                  <a:pt x="6473" y="7520"/>
                </a:lnTo>
                <a:lnTo>
                  <a:pt x="6449" y="7495"/>
                </a:lnTo>
                <a:lnTo>
                  <a:pt x="6424" y="7520"/>
                </a:lnTo>
                <a:lnTo>
                  <a:pt x="6327" y="7617"/>
                </a:lnTo>
                <a:lnTo>
                  <a:pt x="6254" y="7739"/>
                </a:lnTo>
                <a:lnTo>
                  <a:pt x="6230" y="7836"/>
                </a:lnTo>
                <a:lnTo>
                  <a:pt x="6206" y="7958"/>
                </a:lnTo>
                <a:lnTo>
                  <a:pt x="6206" y="8055"/>
                </a:lnTo>
                <a:lnTo>
                  <a:pt x="6206" y="8177"/>
                </a:lnTo>
                <a:lnTo>
                  <a:pt x="6254" y="8274"/>
                </a:lnTo>
                <a:lnTo>
                  <a:pt x="6303" y="8371"/>
                </a:lnTo>
                <a:lnTo>
                  <a:pt x="6376" y="8469"/>
                </a:lnTo>
                <a:lnTo>
                  <a:pt x="6449" y="8542"/>
                </a:lnTo>
                <a:lnTo>
                  <a:pt x="6546" y="8615"/>
                </a:lnTo>
                <a:lnTo>
                  <a:pt x="6643" y="8663"/>
                </a:lnTo>
                <a:lnTo>
                  <a:pt x="6765" y="8712"/>
                </a:lnTo>
                <a:lnTo>
                  <a:pt x="6862" y="8736"/>
                </a:lnTo>
                <a:lnTo>
                  <a:pt x="7008" y="8736"/>
                </a:lnTo>
                <a:lnTo>
                  <a:pt x="7130" y="8712"/>
                </a:lnTo>
                <a:lnTo>
                  <a:pt x="7349" y="8615"/>
                </a:lnTo>
                <a:lnTo>
                  <a:pt x="7592" y="8493"/>
                </a:lnTo>
                <a:lnTo>
                  <a:pt x="7690" y="8566"/>
                </a:lnTo>
                <a:lnTo>
                  <a:pt x="7836" y="8639"/>
                </a:lnTo>
                <a:lnTo>
                  <a:pt x="7982" y="8663"/>
                </a:lnTo>
                <a:lnTo>
                  <a:pt x="8128" y="8688"/>
                </a:lnTo>
                <a:lnTo>
                  <a:pt x="8225" y="8688"/>
                </a:lnTo>
                <a:lnTo>
                  <a:pt x="8347" y="8663"/>
                </a:lnTo>
                <a:lnTo>
                  <a:pt x="8566" y="8566"/>
                </a:lnTo>
                <a:lnTo>
                  <a:pt x="8639" y="8663"/>
                </a:lnTo>
                <a:lnTo>
                  <a:pt x="8736" y="8736"/>
                </a:lnTo>
                <a:lnTo>
                  <a:pt x="8833" y="8809"/>
                </a:lnTo>
                <a:lnTo>
                  <a:pt x="8931" y="8858"/>
                </a:lnTo>
                <a:lnTo>
                  <a:pt x="9174" y="8907"/>
                </a:lnTo>
                <a:lnTo>
                  <a:pt x="9417" y="8931"/>
                </a:lnTo>
                <a:lnTo>
                  <a:pt x="9661" y="8882"/>
                </a:lnTo>
                <a:lnTo>
                  <a:pt x="9880" y="8809"/>
                </a:lnTo>
                <a:lnTo>
                  <a:pt x="9977" y="8736"/>
                </a:lnTo>
                <a:lnTo>
                  <a:pt x="10074" y="8663"/>
                </a:lnTo>
                <a:lnTo>
                  <a:pt x="10172" y="8566"/>
                </a:lnTo>
                <a:lnTo>
                  <a:pt x="10269" y="8469"/>
                </a:lnTo>
                <a:lnTo>
                  <a:pt x="10293" y="8396"/>
                </a:lnTo>
                <a:lnTo>
                  <a:pt x="10293" y="8347"/>
                </a:lnTo>
                <a:lnTo>
                  <a:pt x="10269" y="8298"/>
                </a:lnTo>
                <a:lnTo>
                  <a:pt x="10245" y="8250"/>
                </a:lnTo>
                <a:lnTo>
                  <a:pt x="10172" y="8225"/>
                </a:lnTo>
                <a:lnTo>
                  <a:pt x="10123" y="8201"/>
                </a:lnTo>
                <a:lnTo>
                  <a:pt x="10001" y="8201"/>
                </a:lnTo>
                <a:lnTo>
                  <a:pt x="9782" y="8323"/>
                </a:lnTo>
                <a:lnTo>
                  <a:pt x="9563" y="8420"/>
                </a:lnTo>
                <a:lnTo>
                  <a:pt x="9442" y="8444"/>
                </a:lnTo>
                <a:lnTo>
                  <a:pt x="9344" y="8469"/>
                </a:lnTo>
                <a:lnTo>
                  <a:pt x="9223" y="8469"/>
                </a:lnTo>
                <a:lnTo>
                  <a:pt x="9101" y="8420"/>
                </a:lnTo>
                <a:lnTo>
                  <a:pt x="9004" y="8347"/>
                </a:lnTo>
                <a:lnTo>
                  <a:pt x="8931" y="8274"/>
                </a:lnTo>
                <a:lnTo>
                  <a:pt x="9052" y="8128"/>
                </a:lnTo>
                <a:lnTo>
                  <a:pt x="9150" y="7982"/>
                </a:lnTo>
                <a:lnTo>
                  <a:pt x="9247" y="7836"/>
                </a:lnTo>
                <a:lnTo>
                  <a:pt x="9296" y="7666"/>
                </a:lnTo>
                <a:lnTo>
                  <a:pt x="9320" y="7495"/>
                </a:lnTo>
                <a:lnTo>
                  <a:pt x="9296" y="7349"/>
                </a:lnTo>
                <a:lnTo>
                  <a:pt x="9247" y="7203"/>
                </a:lnTo>
                <a:lnTo>
                  <a:pt x="9150" y="7057"/>
                </a:lnTo>
                <a:lnTo>
                  <a:pt x="9052" y="6984"/>
                </a:lnTo>
                <a:lnTo>
                  <a:pt x="8955" y="6936"/>
                </a:lnTo>
                <a:close/>
                <a:moveTo>
                  <a:pt x="1947" y="9710"/>
                </a:moveTo>
                <a:lnTo>
                  <a:pt x="1801" y="9758"/>
                </a:lnTo>
                <a:lnTo>
                  <a:pt x="1582" y="9856"/>
                </a:lnTo>
                <a:lnTo>
                  <a:pt x="1363" y="10002"/>
                </a:lnTo>
                <a:lnTo>
                  <a:pt x="925" y="10294"/>
                </a:lnTo>
                <a:lnTo>
                  <a:pt x="706" y="10415"/>
                </a:lnTo>
                <a:lnTo>
                  <a:pt x="585" y="10513"/>
                </a:lnTo>
                <a:lnTo>
                  <a:pt x="463" y="10610"/>
                </a:lnTo>
                <a:lnTo>
                  <a:pt x="366" y="10707"/>
                </a:lnTo>
                <a:lnTo>
                  <a:pt x="317" y="10829"/>
                </a:lnTo>
                <a:lnTo>
                  <a:pt x="317" y="10878"/>
                </a:lnTo>
                <a:lnTo>
                  <a:pt x="341" y="10926"/>
                </a:lnTo>
                <a:lnTo>
                  <a:pt x="366" y="10999"/>
                </a:lnTo>
                <a:lnTo>
                  <a:pt x="439" y="11048"/>
                </a:lnTo>
                <a:lnTo>
                  <a:pt x="536" y="11097"/>
                </a:lnTo>
                <a:lnTo>
                  <a:pt x="633" y="11097"/>
                </a:lnTo>
                <a:lnTo>
                  <a:pt x="755" y="11072"/>
                </a:lnTo>
                <a:lnTo>
                  <a:pt x="877" y="11048"/>
                </a:lnTo>
                <a:lnTo>
                  <a:pt x="1120" y="10926"/>
                </a:lnTo>
                <a:lnTo>
                  <a:pt x="1315" y="10829"/>
                </a:lnTo>
                <a:lnTo>
                  <a:pt x="1728" y="10610"/>
                </a:lnTo>
                <a:lnTo>
                  <a:pt x="1947" y="10488"/>
                </a:lnTo>
                <a:lnTo>
                  <a:pt x="2142" y="10342"/>
                </a:lnTo>
                <a:lnTo>
                  <a:pt x="2264" y="10245"/>
                </a:lnTo>
                <a:lnTo>
                  <a:pt x="2312" y="10123"/>
                </a:lnTo>
                <a:lnTo>
                  <a:pt x="2312" y="10002"/>
                </a:lnTo>
                <a:lnTo>
                  <a:pt x="2264" y="9880"/>
                </a:lnTo>
                <a:lnTo>
                  <a:pt x="2191" y="9783"/>
                </a:lnTo>
                <a:lnTo>
                  <a:pt x="2069" y="9734"/>
                </a:lnTo>
                <a:lnTo>
                  <a:pt x="1947" y="9710"/>
                </a:lnTo>
                <a:close/>
                <a:moveTo>
                  <a:pt x="14065" y="10026"/>
                </a:moveTo>
                <a:lnTo>
                  <a:pt x="13895" y="10050"/>
                </a:lnTo>
                <a:lnTo>
                  <a:pt x="13846" y="10075"/>
                </a:lnTo>
                <a:lnTo>
                  <a:pt x="13797" y="10123"/>
                </a:lnTo>
                <a:lnTo>
                  <a:pt x="13773" y="10172"/>
                </a:lnTo>
                <a:lnTo>
                  <a:pt x="13749" y="10221"/>
                </a:lnTo>
                <a:lnTo>
                  <a:pt x="13773" y="10318"/>
                </a:lnTo>
                <a:lnTo>
                  <a:pt x="13797" y="10367"/>
                </a:lnTo>
                <a:lnTo>
                  <a:pt x="13846" y="10415"/>
                </a:lnTo>
                <a:lnTo>
                  <a:pt x="14138" y="10586"/>
                </a:lnTo>
                <a:lnTo>
                  <a:pt x="14454" y="10756"/>
                </a:lnTo>
                <a:lnTo>
                  <a:pt x="14624" y="10878"/>
                </a:lnTo>
                <a:lnTo>
                  <a:pt x="14819" y="10975"/>
                </a:lnTo>
                <a:lnTo>
                  <a:pt x="15014" y="11048"/>
                </a:lnTo>
                <a:lnTo>
                  <a:pt x="15208" y="11097"/>
                </a:lnTo>
                <a:lnTo>
                  <a:pt x="15379" y="11097"/>
                </a:lnTo>
                <a:lnTo>
                  <a:pt x="15427" y="11072"/>
                </a:lnTo>
                <a:lnTo>
                  <a:pt x="15500" y="11024"/>
                </a:lnTo>
                <a:lnTo>
                  <a:pt x="15573" y="10951"/>
                </a:lnTo>
                <a:lnTo>
                  <a:pt x="15598" y="10829"/>
                </a:lnTo>
                <a:lnTo>
                  <a:pt x="15598" y="10707"/>
                </a:lnTo>
                <a:lnTo>
                  <a:pt x="15549" y="10586"/>
                </a:lnTo>
                <a:lnTo>
                  <a:pt x="15500" y="10537"/>
                </a:lnTo>
                <a:lnTo>
                  <a:pt x="15452" y="10513"/>
                </a:lnTo>
                <a:lnTo>
                  <a:pt x="15379" y="10464"/>
                </a:lnTo>
                <a:lnTo>
                  <a:pt x="15306" y="10464"/>
                </a:lnTo>
                <a:lnTo>
                  <a:pt x="15135" y="10415"/>
                </a:lnTo>
                <a:lnTo>
                  <a:pt x="14965" y="10367"/>
                </a:lnTo>
                <a:lnTo>
                  <a:pt x="14600" y="10196"/>
                </a:lnTo>
                <a:lnTo>
                  <a:pt x="14430" y="10099"/>
                </a:lnTo>
                <a:lnTo>
                  <a:pt x="14260" y="10050"/>
                </a:lnTo>
                <a:lnTo>
                  <a:pt x="14065" y="10026"/>
                </a:lnTo>
                <a:close/>
                <a:moveTo>
                  <a:pt x="8468" y="2605"/>
                </a:moveTo>
                <a:lnTo>
                  <a:pt x="8760" y="2629"/>
                </a:lnTo>
                <a:lnTo>
                  <a:pt x="9052" y="2678"/>
                </a:lnTo>
                <a:lnTo>
                  <a:pt x="9344" y="2726"/>
                </a:lnTo>
                <a:lnTo>
                  <a:pt x="9125" y="2799"/>
                </a:lnTo>
                <a:lnTo>
                  <a:pt x="9101" y="2824"/>
                </a:lnTo>
                <a:lnTo>
                  <a:pt x="9101" y="2848"/>
                </a:lnTo>
                <a:lnTo>
                  <a:pt x="9101" y="2872"/>
                </a:lnTo>
                <a:lnTo>
                  <a:pt x="9125" y="2897"/>
                </a:lnTo>
                <a:lnTo>
                  <a:pt x="9223" y="2945"/>
                </a:lnTo>
                <a:lnTo>
                  <a:pt x="9320" y="2970"/>
                </a:lnTo>
                <a:lnTo>
                  <a:pt x="9442" y="2945"/>
                </a:lnTo>
                <a:lnTo>
                  <a:pt x="9563" y="2921"/>
                </a:lnTo>
                <a:lnTo>
                  <a:pt x="9855" y="2872"/>
                </a:lnTo>
                <a:lnTo>
                  <a:pt x="10269" y="3043"/>
                </a:lnTo>
                <a:lnTo>
                  <a:pt x="10074" y="3067"/>
                </a:lnTo>
                <a:lnTo>
                  <a:pt x="9855" y="3116"/>
                </a:lnTo>
                <a:lnTo>
                  <a:pt x="9685" y="3189"/>
                </a:lnTo>
                <a:lnTo>
                  <a:pt x="9515" y="3262"/>
                </a:lnTo>
                <a:lnTo>
                  <a:pt x="9515" y="3286"/>
                </a:lnTo>
                <a:lnTo>
                  <a:pt x="9490" y="3310"/>
                </a:lnTo>
                <a:lnTo>
                  <a:pt x="9515" y="3335"/>
                </a:lnTo>
                <a:lnTo>
                  <a:pt x="9539" y="3359"/>
                </a:lnTo>
                <a:lnTo>
                  <a:pt x="9953" y="3335"/>
                </a:lnTo>
                <a:lnTo>
                  <a:pt x="10342" y="3310"/>
                </a:lnTo>
                <a:lnTo>
                  <a:pt x="10780" y="3310"/>
                </a:lnTo>
                <a:lnTo>
                  <a:pt x="11048" y="3505"/>
                </a:lnTo>
                <a:lnTo>
                  <a:pt x="10756" y="3578"/>
                </a:lnTo>
                <a:lnTo>
                  <a:pt x="10464" y="3675"/>
                </a:lnTo>
                <a:lnTo>
                  <a:pt x="10245" y="3797"/>
                </a:lnTo>
                <a:lnTo>
                  <a:pt x="10099" y="3918"/>
                </a:lnTo>
                <a:lnTo>
                  <a:pt x="10074" y="3943"/>
                </a:lnTo>
                <a:lnTo>
                  <a:pt x="10099" y="3943"/>
                </a:lnTo>
                <a:lnTo>
                  <a:pt x="10391" y="3918"/>
                </a:lnTo>
                <a:lnTo>
                  <a:pt x="10683" y="3870"/>
                </a:lnTo>
                <a:lnTo>
                  <a:pt x="10975" y="3821"/>
                </a:lnTo>
                <a:lnTo>
                  <a:pt x="11291" y="3773"/>
                </a:lnTo>
                <a:lnTo>
                  <a:pt x="11364" y="3773"/>
                </a:lnTo>
                <a:lnTo>
                  <a:pt x="11583" y="3967"/>
                </a:lnTo>
                <a:lnTo>
                  <a:pt x="11778" y="4186"/>
                </a:lnTo>
                <a:lnTo>
                  <a:pt x="11388" y="4210"/>
                </a:lnTo>
                <a:lnTo>
                  <a:pt x="10829" y="4259"/>
                </a:lnTo>
                <a:lnTo>
                  <a:pt x="10561" y="4283"/>
                </a:lnTo>
                <a:lnTo>
                  <a:pt x="10318" y="4381"/>
                </a:lnTo>
                <a:lnTo>
                  <a:pt x="10293" y="4405"/>
                </a:lnTo>
                <a:lnTo>
                  <a:pt x="10293" y="4429"/>
                </a:lnTo>
                <a:lnTo>
                  <a:pt x="10318" y="4454"/>
                </a:lnTo>
                <a:lnTo>
                  <a:pt x="10585" y="4527"/>
                </a:lnTo>
                <a:lnTo>
                  <a:pt x="11705" y="4527"/>
                </a:lnTo>
                <a:lnTo>
                  <a:pt x="11997" y="4502"/>
                </a:lnTo>
                <a:lnTo>
                  <a:pt x="12216" y="4867"/>
                </a:lnTo>
                <a:lnTo>
                  <a:pt x="11851" y="4867"/>
                </a:lnTo>
                <a:lnTo>
                  <a:pt x="11267" y="4892"/>
                </a:lnTo>
                <a:lnTo>
                  <a:pt x="10658" y="4940"/>
                </a:lnTo>
                <a:lnTo>
                  <a:pt x="10634" y="4940"/>
                </a:lnTo>
                <a:lnTo>
                  <a:pt x="10634" y="4965"/>
                </a:lnTo>
                <a:lnTo>
                  <a:pt x="10634" y="4989"/>
                </a:lnTo>
                <a:lnTo>
                  <a:pt x="10658" y="5013"/>
                </a:lnTo>
                <a:lnTo>
                  <a:pt x="10902" y="5086"/>
                </a:lnTo>
                <a:lnTo>
                  <a:pt x="11169" y="5111"/>
                </a:lnTo>
                <a:lnTo>
                  <a:pt x="12021" y="5111"/>
                </a:lnTo>
                <a:lnTo>
                  <a:pt x="12362" y="5135"/>
                </a:lnTo>
                <a:lnTo>
                  <a:pt x="12556" y="5622"/>
                </a:lnTo>
                <a:lnTo>
                  <a:pt x="11461" y="5622"/>
                </a:lnTo>
                <a:lnTo>
                  <a:pt x="11291" y="5646"/>
                </a:lnTo>
                <a:lnTo>
                  <a:pt x="11145" y="5695"/>
                </a:lnTo>
                <a:lnTo>
                  <a:pt x="10999" y="5768"/>
                </a:lnTo>
                <a:lnTo>
                  <a:pt x="10975" y="5792"/>
                </a:lnTo>
                <a:lnTo>
                  <a:pt x="10999" y="5841"/>
                </a:lnTo>
                <a:lnTo>
                  <a:pt x="11267" y="5889"/>
                </a:lnTo>
                <a:lnTo>
                  <a:pt x="11534" y="5889"/>
                </a:lnTo>
                <a:lnTo>
                  <a:pt x="12070" y="5914"/>
                </a:lnTo>
                <a:lnTo>
                  <a:pt x="12654" y="5938"/>
                </a:lnTo>
                <a:lnTo>
                  <a:pt x="12702" y="6060"/>
                </a:lnTo>
                <a:lnTo>
                  <a:pt x="12727" y="6181"/>
                </a:lnTo>
                <a:lnTo>
                  <a:pt x="12386" y="6181"/>
                </a:lnTo>
                <a:lnTo>
                  <a:pt x="11729" y="6254"/>
                </a:lnTo>
                <a:lnTo>
                  <a:pt x="11413" y="6279"/>
                </a:lnTo>
                <a:lnTo>
                  <a:pt x="11121" y="6352"/>
                </a:lnTo>
                <a:lnTo>
                  <a:pt x="11096" y="6352"/>
                </a:lnTo>
                <a:lnTo>
                  <a:pt x="11096" y="6376"/>
                </a:lnTo>
                <a:lnTo>
                  <a:pt x="11096" y="6400"/>
                </a:lnTo>
                <a:lnTo>
                  <a:pt x="11121" y="6425"/>
                </a:lnTo>
                <a:lnTo>
                  <a:pt x="11388" y="6473"/>
                </a:lnTo>
                <a:lnTo>
                  <a:pt x="11656" y="6498"/>
                </a:lnTo>
                <a:lnTo>
                  <a:pt x="12508" y="6498"/>
                </a:lnTo>
                <a:lnTo>
                  <a:pt x="12824" y="6522"/>
                </a:lnTo>
                <a:lnTo>
                  <a:pt x="12873" y="6838"/>
                </a:lnTo>
                <a:lnTo>
                  <a:pt x="12556" y="6838"/>
                </a:lnTo>
                <a:lnTo>
                  <a:pt x="12240" y="6863"/>
                </a:lnTo>
                <a:lnTo>
                  <a:pt x="11753" y="6887"/>
                </a:lnTo>
                <a:lnTo>
                  <a:pt x="11510" y="6911"/>
                </a:lnTo>
                <a:lnTo>
                  <a:pt x="11267" y="6936"/>
                </a:lnTo>
                <a:lnTo>
                  <a:pt x="11242" y="6936"/>
                </a:lnTo>
                <a:lnTo>
                  <a:pt x="11242" y="6960"/>
                </a:lnTo>
                <a:lnTo>
                  <a:pt x="11242" y="7009"/>
                </a:lnTo>
                <a:lnTo>
                  <a:pt x="11267" y="7009"/>
                </a:lnTo>
                <a:lnTo>
                  <a:pt x="11461" y="7082"/>
                </a:lnTo>
                <a:lnTo>
                  <a:pt x="11680" y="7130"/>
                </a:lnTo>
                <a:lnTo>
                  <a:pt x="12727" y="7130"/>
                </a:lnTo>
                <a:lnTo>
                  <a:pt x="12921" y="7106"/>
                </a:lnTo>
                <a:lnTo>
                  <a:pt x="12994" y="7593"/>
                </a:lnTo>
                <a:lnTo>
                  <a:pt x="12994" y="7593"/>
                </a:lnTo>
                <a:lnTo>
                  <a:pt x="12848" y="7568"/>
                </a:lnTo>
                <a:lnTo>
                  <a:pt x="12702" y="7568"/>
                </a:lnTo>
                <a:lnTo>
                  <a:pt x="12435" y="7593"/>
                </a:lnTo>
                <a:lnTo>
                  <a:pt x="11997" y="7593"/>
                </a:lnTo>
                <a:lnTo>
                  <a:pt x="11778" y="7617"/>
                </a:lnTo>
                <a:lnTo>
                  <a:pt x="11559" y="7690"/>
                </a:lnTo>
                <a:lnTo>
                  <a:pt x="11534" y="7690"/>
                </a:lnTo>
                <a:lnTo>
                  <a:pt x="11534" y="7739"/>
                </a:lnTo>
                <a:lnTo>
                  <a:pt x="11534" y="7763"/>
                </a:lnTo>
                <a:lnTo>
                  <a:pt x="11559" y="7787"/>
                </a:lnTo>
                <a:lnTo>
                  <a:pt x="11778" y="7836"/>
                </a:lnTo>
                <a:lnTo>
                  <a:pt x="11997" y="7860"/>
                </a:lnTo>
                <a:lnTo>
                  <a:pt x="12435" y="7860"/>
                </a:lnTo>
                <a:lnTo>
                  <a:pt x="12702" y="7885"/>
                </a:lnTo>
                <a:lnTo>
                  <a:pt x="12848" y="7885"/>
                </a:lnTo>
                <a:lnTo>
                  <a:pt x="12994" y="7860"/>
                </a:lnTo>
                <a:lnTo>
                  <a:pt x="12994" y="7909"/>
                </a:lnTo>
                <a:lnTo>
                  <a:pt x="12994" y="8250"/>
                </a:lnTo>
                <a:lnTo>
                  <a:pt x="12873" y="8201"/>
                </a:lnTo>
                <a:lnTo>
                  <a:pt x="12775" y="8201"/>
                </a:lnTo>
                <a:lnTo>
                  <a:pt x="12532" y="8177"/>
                </a:lnTo>
                <a:lnTo>
                  <a:pt x="12094" y="8177"/>
                </a:lnTo>
                <a:lnTo>
                  <a:pt x="11875" y="8201"/>
                </a:lnTo>
                <a:lnTo>
                  <a:pt x="11656" y="8250"/>
                </a:lnTo>
                <a:lnTo>
                  <a:pt x="11656" y="8274"/>
                </a:lnTo>
                <a:lnTo>
                  <a:pt x="11632" y="8298"/>
                </a:lnTo>
                <a:lnTo>
                  <a:pt x="11656" y="8298"/>
                </a:lnTo>
                <a:lnTo>
                  <a:pt x="11656" y="8323"/>
                </a:lnTo>
                <a:lnTo>
                  <a:pt x="12045" y="8396"/>
                </a:lnTo>
                <a:lnTo>
                  <a:pt x="12410" y="8444"/>
                </a:lnTo>
                <a:lnTo>
                  <a:pt x="12702" y="8469"/>
                </a:lnTo>
                <a:lnTo>
                  <a:pt x="12824" y="8493"/>
                </a:lnTo>
                <a:lnTo>
                  <a:pt x="12970" y="8469"/>
                </a:lnTo>
                <a:lnTo>
                  <a:pt x="12873" y="8858"/>
                </a:lnTo>
                <a:lnTo>
                  <a:pt x="12654" y="8809"/>
                </a:lnTo>
                <a:lnTo>
                  <a:pt x="12483" y="8785"/>
                </a:lnTo>
                <a:lnTo>
                  <a:pt x="12264" y="8736"/>
                </a:lnTo>
                <a:lnTo>
                  <a:pt x="11826" y="8736"/>
                </a:lnTo>
                <a:lnTo>
                  <a:pt x="11607" y="8809"/>
                </a:lnTo>
                <a:lnTo>
                  <a:pt x="11583" y="8834"/>
                </a:lnTo>
                <a:lnTo>
                  <a:pt x="11583" y="8858"/>
                </a:lnTo>
                <a:lnTo>
                  <a:pt x="11583" y="8882"/>
                </a:lnTo>
                <a:lnTo>
                  <a:pt x="11851" y="8882"/>
                </a:lnTo>
                <a:lnTo>
                  <a:pt x="12094" y="8931"/>
                </a:lnTo>
                <a:lnTo>
                  <a:pt x="12556" y="9053"/>
                </a:lnTo>
                <a:lnTo>
                  <a:pt x="12775" y="9126"/>
                </a:lnTo>
                <a:lnTo>
                  <a:pt x="12654" y="9345"/>
                </a:lnTo>
                <a:lnTo>
                  <a:pt x="12508" y="9296"/>
                </a:lnTo>
                <a:lnTo>
                  <a:pt x="12313" y="9272"/>
                </a:lnTo>
                <a:lnTo>
                  <a:pt x="12143" y="9223"/>
                </a:lnTo>
                <a:lnTo>
                  <a:pt x="11972" y="9199"/>
                </a:lnTo>
                <a:lnTo>
                  <a:pt x="11607" y="9199"/>
                </a:lnTo>
                <a:lnTo>
                  <a:pt x="11583" y="9223"/>
                </a:lnTo>
                <a:lnTo>
                  <a:pt x="11583" y="9247"/>
                </a:lnTo>
                <a:lnTo>
                  <a:pt x="11583" y="9272"/>
                </a:lnTo>
                <a:lnTo>
                  <a:pt x="11924" y="9418"/>
                </a:lnTo>
                <a:lnTo>
                  <a:pt x="12240" y="9564"/>
                </a:lnTo>
                <a:lnTo>
                  <a:pt x="12532" y="9637"/>
                </a:lnTo>
                <a:lnTo>
                  <a:pt x="12337" y="9929"/>
                </a:lnTo>
                <a:lnTo>
                  <a:pt x="12337" y="9977"/>
                </a:lnTo>
                <a:lnTo>
                  <a:pt x="12167" y="9904"/>
                </a:lnTo>
                <a:lnTo>
                  <a:pt x="11997" y="9880"/>
                </a:lnTo>
                <a:lnTo>
                  <a:pt x="11802" y="9831"/>
                </a:lnTo>
                <a:lnTo>
                  <a:pt x="11242" y="9831"/>
                </a:lnTo>
                <a:lnTo>
                  <a:pt x="11218" y="9856"/>
                </a:lnTo>
                <a:lnTo>
                  <a:pt x="11218" y="9880"/>
                </a:lnTo>
                <a:lnTo>
                  <a:pt x="11242" y="9880"/>
                </a:lnTo>
                <a:lnTo>
                  <a:pt x="11534" y="10002"/>
                </a:lnTo>
                <a:lnTo>
                  <a:pt x="11851" y="10123"/>
                </a:lnTo>
                <a:lnTo>
                  <a:pt x="12167" y="10245"/>
                </a:lnTo>
                <a:lnTo>
                  <a:pt x="11972" y="10513"/>
                </a:lnTo>
                <a:lnTo>
                  <a:pt x="11826" y="10488"/>
                </a:lnTo>
                <a:lnTo>
                  <a:pt x="11413" y="10391"/>
                </a:lnTo>
                <a:lnTo>
                  <a:pt x="11023" y="10342"/>
                </a:lnTo>
                <a:lnTo>
                  <a:pt x="10975" y="10342"/>
                </a:lnTo>
                <a:lnTo>
                  <a:pt x="10975" y="10367"/>
                </a:lnTo>
                <a:lnTo>
                  <a:pt x="10975" y="10391"/>
                </a:lnTo>
                <a:lnTo>
                  <a:pt x="10999" y="10440"/>
                </a:lnTo>
                <a:lnTo>
                  <a:pt x="11145" y="10537"/>
                </a:lnTo>
                <a:lnTo>
                  <a:pt x="11315" y="10610"/>
                </a:lnTo>
                <a:lnTo>
                  <a:pt x="11632" y="10732"/>
                </a:lnTo>
                <a:lnTo>
                  <a:pt x="11802" y="10780"/>
                </a:lnTo>
                <a:lnTo>
                  <a:pt x="11656" y="10999"/>
                </a:lnTo>
                <a:lnTo>
                  <a:pt x="11510" y="10951"/>
                </a:lnTo>
                <a:lnTo>
                  <a:pt x="11364" y="10926"/>
                </a:lnTo>
                <a:lnTo>
                  <a:pt x="11072" y="10853"/>
                </a:lnTo>
                <a:lnTo>
                  <a:pt x="10950" y="10853"/>
                </a:lnTo>
                <a:lnTo>
                  <a:pt x="10804" y="10902"/>
                </a:lnTo>
                <a:lnTo>
                  <a:pt x="10780" y="10926"/>
                </a:lnTo>
                <a:lnTo>
                  <a:pt x="10756" y="10951"/>
                </a:lnTo>
                <a:lnTo>
                  <a:pt x="10756" y="10999"/>
                </a:lnTo>
                <a:lnTo>
                  <a:pt x="10780" y="11048"/>
                </a:lnTo>
                <a:lnTo>
                  <a:pt x="10902" y="11121"/>
                </a:lnTo>
                <a:lnTo>
                  <a:pt x="11023" y="11170"/>
                </a:lnTo>
                <a:lnTo>
                  <a:pt x="11267" y="11243"/>
                </a:lnTo>
                <a:lnTo>
                  <a:pt x="11461" y="11291"/>
                </a:lnTo>
                <a:lnTo>
                  <a:pt x="11242" y="11583"/>
                </a:lnTo>
                <a:lnTo>
                  <a:pt x="11072" y="11535"/>
                </a:lnTo>
                <a:lnTo>
                  <a:pt x="10877" y="11535"/>
                </a:lnTo>
                <a:lnTo>
                  <a:pt x="10683" y="11583"/>
                </a:lnTo>
                <a:lnTo>
                  <a:pt x="10658" y="11608"/>
                </a:lnTo>
                <a:lnTo>
                  <a:pt x="10683" y="11632"/>
                </a:lnTo>
                <a:lnTo>
                  <a:pt x="10829" y="11681"/>
                </a:lnTo>
                <a:lnTo>
                  <a:pt x="10975" y="11729"/>
                </a:lnTo>
                <a:lnTo>
                  <a:pt x="11096" y="11778"/>
                </a:lnTo>
                <a:lnTo>
                  <a:pt x="10877" y="12143"/>
                </a:lnTo>
                <a:lnTo>
                  <a:pt x="10829" y="12118"/>
                </a:lnTo>
                <a:lnTo>
                  <a:pt x="10658" y="12045"/>
                </a:lnTo>
                <a:lnTo>
                  <a:pt x="10561" y="11997"/>
                </a:lnTo>
                <a:lnTo>
                  <a:pt x="10464" y="11972"/>
                </a:lnTo>
                <a:lnTo>
                  <a:pt x="10439" y="11997"/>
                </a:lnTo>
                <a:lnTo>
                  <a:pt x="10439" y="12045"/>
                </a:lnTo>
                <a:lnTo>
                  <a:pt x="10488" y="12118"/>
                </a:lnTo>
                <a:lnTo>
                  <a:pt x="10585" y="12191"/>
                </a:lnTo>
                <a:lnTo>
                  <a:pt x="10756" y="12313"/>
                </a:lnTo>
                <a:lnTo>
                  <a:pt x="10561" y="12654"/>
                </a:lnTo>
                <a:lnTo>
                  <a:pt x="10415" y="12629"/>
                </a:lnTo>
                <a:lnTo>
                  <a:pt x="10172" y="12629"/>
                </a:lnTo>
                <a:lnTo>
                  <a:pt x="10026" y="12654"/>
                </a:lnTo>
                <a:lnTo>
                  <a:pt x="10026" y="12678"/>
                </a:lnTo>
                <a:lnTo>
                  <a:pt x="10026" y="12702"/>
                </a:lnTo>
                <a:lnTo>
                  <a:pt x="10245" y="12800"/>
                </a:lnTo>
                <a:lnTo>
                  <a:pt x="10439" y="12897"/>
                </a:lnTo>
                <a:lnTo>
                  <a:pt x="10196" y="13384"/>
                </a:lnTo>
                <a:lnTo>
                  <a:pt x="9880" y="13384"/>
                </a:lnTo>
                <a:lnTo>
                  <a:pt x="9904" y="13432"/>
                </a:lnTo>
                <a:lnTo>
                  <a:pt x="10147" y="13505"/>
                </a:lnTo>
                <a:lnTo>
                  <a:pt x="10074" y="13700"/>
                </a:lnTo>
                <a:lnTo>
                  <a:pt x="10026" y="13895"/>
                </a:lnTo>
                <a:lnTo>
                  <a:pt x="9953" y="14284"/>
                </a:lnTo>
                <a:lnTo>
                  <a:pt x="9880" y="14673"/>
                </a:lnTo>
                <a:lnTo>
                  <a:pt x="9807" y="15087"/>
                </a:lnTo>
                <a:lnTo>
                  <a:pt x="9101" y="15111"/>
                </a:lnTo>
                <a:lnTo>
                  <a:pt x="9247" y="14673"/>
                </a:lnTo>
                <a:lnTo>
                  <a:pt x="9344" y="14235"/>
                </a:lnTo>
                <a:lnTo>
                  <a:pt x="9539" y="13359"/>
                </a:lnTo>
                <a:lnTo>
                  <a:pt x="9734" y="12459"/>
                </a:lnTo>
                <a:lnTo>
                  <a:pt x="9855" y="12021"/>
                </a:lnTo>
                <a:lnTo>
                  <a:pt x="9977" y="11583"/>
                </a:lnTo>
                <a:lnTo>
                  <a:pt x="10269" y="10659"/>
                </a:lnTo>
                <a:lnTo>
                  <a:pt x="10537" y="9734"/>
                </a:lnTo>
                <a:lnTo>
                  <a:pt x="10658" y="9320"/>
                </a:lnTo>
                <a:lnTo>
                  <a:pt x="10756" y="8858"/>
                </a:lnTo>
                <a:lnTo>
                  <a:pt x="10780" y="8639"/>
                </a:lnTo>
                <a:lnTo>
                  <a:pt x="10780" y="8396"/>
                </a:lnTo>
                <a:lnTo>
                  <a:pt x="10756" y="8177"/>
                </a:lnTo>
                <a:lnTo>
                  <a:pt x="10707" y="7958"/>
                </a:lnTo>
                <a:lnTo>
                  <a:pt x="10683" y="7933"/>
                </a:lnTo>
                <a:lnTo>
                  <a:pt x="10634" y="7933"/>
                </a:lnTo>
                <a:lnTo>
                  <a:pt x="10610" y="7958"/>
                </a:lnTo>
                <a:lnTo>
                  <a:pt x="10537" y="8177"/>
                </a:lnTo>
                <a:lnTo>
                  <a:pt x="10464" y="8420"/>
                </a:lnTo>
                <a:lnTo>
                  <a:pt x="10366" y="8882"/>
                </a:lnTo>
                <a:lnTo>
                  <a:pt x="10293" y="9369"/>
                </a:lnTo>
                <a:lnTo>
                  <a:pt x="10172" y="9831"/>
                </a:lnTo>
                <a:lnTo>
                  <a:pt x="9904" y="10756"/>
                </a:lnTo>
                <a:lnTo>
                  <a:pt x="9588" y="11656"/>
                </a:lnTo>
                <a:lnTo>
                  <a:pt x="9466" y="12094"/>
                </a:lnTo>
                <a:lnTo>
                  <a:pt x="9369" y="12532"/>
                </a:lnTo>
                <a:lnTo>
                  <a:pt x="9174" y="13384"/>
                </a:lnTo>
                <a:lnTo>
                  <a:pt x="8979" y="14260"/>
                </a:lnTo>
                <a:lnTo>
                  <a:pt x="8858" y="14698"/>
                </a:lnTo>
                <a:lnTo>
                  <a:pt x="8736" y="15111"/>
                </a:lnTo>
                <a:lnTo>
                  <a:pt x="8128" y="15136"/>
                </a:lnTo>
                <a:lnTo>
                  <a:pt x="7519" y="15087"/>
                </a:lnTo>
                <a:lnTo>
                  <a:pt x="7179" y="15063"/>
                </a:lnTo>
                <a:lnTo>
                  <a:pt x="7154" y="15038"/>
                </a:lnTo>
                <a:lnTo>
                  <a:pt x="7081" y="14698"/>
                </a:lnTo>
                <a:lnTo>
                  <a:pt x="7033" y="14357"/>
                </a:lnTo>
                <a:lnTo>
                  <a:pt x="6935" y="13651"/>
                </a:lnTo>
                <a:lnTo>
                  <a:pt x="6765" y="12605"/>
                </a:lnTo>
                <a:lnTo>
                  <a:pt x="6570" y="11583"/>
                </a:lnTo>
                <a:lnTo>
                  <a:pt x="6230" y="9880"/>
                </a:lnTo>
                <a:lnTo>
                  <a:pt x="6060" y="9028"/>
                </a:lnTo>
                <a:lnTo>
                  <a:pt x="5841" y="8177"/>
                </a:lnTo>
                <a:lnTo>
                  <a:pt x="5816" y="8152"/>
                </a:lnTo>
                <a:lnTo>
                  <a:pt x="5768" y="8128"/>
                </a:lnTo>
                <a:lnTo>
                  <a:pt x="5743" y="8128"/>
                </a:lnTo>
                <a:lnTo>
                  <a:pt x="5695" y="8152"/>
                </a:lnTo>
                <a:lnTo>
                  <a:pt x="5646" y="8298"/>
                </a:lnTo>
                <a:lnTo>
                  <a:pt x="5646" y="8420"/>
                </a:lnTo>
                <a:lnTo>
                  <a:pt x="5646" y="8542"/>
                </a:lnTo>
                <a:lnTo>
                  <a:pt x="5646" y="8663"/>
                </a:lnTo>
                <a:lnTo>
                  <a:pt x="5719" y="8931"/>
                </a:lnTo>
                <a:lnTo>
                  <a:pt x="5768" y="9199"/>
                </a:lnTo>
                <a:lnTo>
                  <a:pt x="5865" y="9734"/>
                </a:lnTo>
                <a:lnTo>
                  <a:pt x="5962" y="10245"/>
                </a:lnTo>
                <a:lnTo>
                  <a:pt x="6035" y="10780"/>
                </a:lnTo>
                <a:lnTo>
                  <a:pt x="6133" y="11316"/>
                </a:lnTo>
                <a:lnTo>
                  <a:pt x="6327" y="12337"/>
                </a:lnTo>
                <a:lnTo>
                  <a:pt x="6522" y="13384"/>
                </a:lnTo>
                <a:lnTo>
                  <a:pt x="6570" y="13773"/>
                </a:lnTo>
                <a:lnTo>
                  <a:pt x="6619" y="14211"/>
                </a:lnTo>
                <a:lnTo>
                  <a:pt x="6668" y="14625"/>
                </a:lnTo>
                <a:lnTo>
                  <a:pt x="6716" y="14819"/>
                </a:lnTo>
                <a:lnTo>
                  <a:pt x="6765" y="15014"/>
                </a:lnTo>
                <a:lnTo>
                  <a:pt x="6497" y="15038"/>
                </a:lnTo>
                <a:lnTo>
                  <a:pt x="6473" y="14625"/>
                </a:lnTo>
                <a:lnTo>
                  <a:pt x="6400" y="14235"/>
                </a:lnTo>
                <a:lnTo>
                  <a:pt x="6279" y="13846"/>
                </a:lnTo>
                <a:lnTo>
                  <a:pt x="6133" y="13481"/>
                </a:lnTo>
                <a:lnTo>
                  <a:pt x="5938" y="13116"/>
                </a:lnTo>
                <a:lnTo>
                  <a:pt x="5743" y="12775"/>
                </a:lnTo>
                <a:lnTo>
                  <a:pt x="5281" y="12070"/>
                </a:lnTo>
                <a:lnTo>
                  <a:pt x="4746" y="11267"/>
                </a:lnTo>
                <a:lnTo>
                  <a:pt x="4210" y="10415"/>
                </a:lnTo>
                <a:lnTo>
                  <a:pt x="3967" y="9977"/>
                </a:lnTo>
                <a:lnTo>
                  <a:pt x="3724" y="9539"/>
                </a:lnTo>
                <a:lnTo>
                  <a:pt x="3529" y="9077"/>
                </a:lnTo>
                <a:lnTo>
                  <a:pt x="3359" y="8615"/>
                </a:lnTo>
                <a:lnTo>
                  <a:pt x="3286" y="8396"/>
                </a:lnTo>
                <a:lnTo>
                  <a:pt x="3261" y="8152"/>
                </a:lnTo>
                <a:lnTo>
                  <a:pt x="3237" y="7909"/>
                </a:lnTo>
                <a:lnTo>
                  <a:pt x="3237" y="7666"/>
                </a:lnTo>
                <a:lnTo>
                  <a:pt x="3261" y="7155"/>
                </a:lnTo>
                <a:lnTo>
                  <a:pt x="3310" y="6668"/>
                </a:lnTo>
                <a:lnTo>
                  <a:pt x="3334" y="6376"/>
                </a:lnTo>
                <a:lnTo>
                  <a:pt x="3407" y="6108"/>
                </a:lnTo>
                <a:lnTo>
                  <a:pt x="3480" y="5841"/>
                </a:lnTo>
                <a:lnTo>
                  <a:pt x="3578" y="5597"/>
                </a:lnTo>
                <a:lnTo>
                  <a:pt x="3699" y="5354"/>
                </a:lnTo>
                <a:lnTo>
                  <a:pt x="3845" y="5111"/>
                </a:lnTo>
                <a:lnTo>
                  <a:pt x="4016" y="4892"/>
                </a:lnTo>
                <a:lnTo>
                  <a:pt x="4186" y="4673"/>
                </a:lnTo>
                <a:lnTo>
                  <a:pt x="4648" y="4162"/>
                </a:lnTo>
                <a:lnTo>
                  <a:pt x="5062" y="3748"/>
                </a:lnTo>
                <a:lnTo>
                  <a:pt x="5403" y="3432"/>
                </a:lnTo>
                <a:lnTo>
                  <a:pt x="5743" y="3189"/>
                </a:lnTo>
                <a:lnTo>
                  <a:pt x="6060" y="3018"/>
                </a:lnTo>
                <a:lnTo>
                  <a:pt x="6352" y="2872"/>
                </a:lnTo>
                <a:lnTo>
                  <a:pt x="6668" y="2775"/>
                </a:lnTo>
                <a:lnTo>
                  <a:pt x="6984" y="2702"/>
                </a:lnTo>
                <a:lnTo>
                  <a:pt x="7276" y="2653"/>
                </a:lnTo>
                <a:lnTo>
                  <a:pt x="7568" y="2629"/>
                </a:lnTo>
                <a:lnTo>
                  <a:pt x="7860" y="2605"/>
                </a:lnTo>
                <a:close/>
                <a:moveTo>
                  <a:pt x="6716" y="15525"/>
                </a:moveTo>
                <a:lnTo>
                  <a:pt x="6619" y="15720"/>
                </a:lnTo>
                <a:lnTo>
                  <a:pt x="6352" y="16158"/>
                </a:lnTo>
                <a:lnTo>
                  <a:pt x="6279" y="16109"/>
                </a:lnTo>
                <a:lnTo>
                  <a:pt x="6230" y="16060"/>
                </a:lnTo>
                <a:lnTo>
                  <a:pt x="6206" y="15963"/>
                </a:lnTo>
                <a:lnTo>
                  <a:pt x="6206" y="15866"/>
                </a:lnTo>
                <a:lnTo>
                  <a:pt x="6206" y="15768"/>
                </a:lnTo>
                <a:lnTo>
                  <a:pt x="6230" y="15695"/>
                </a:lnTo>
                <a:lnTo>
                  <a:pt x="6279" y="15598"/>
                </a:lnTo>
                <a:lnTo>
                  <a:pt x="6327" y="15549"/>
                </a:lnTo>
                <a:lnTo>
                  <a:pt x="6595" y="15525"/>
                </a:lnTo>
                <a:close/>
                <a:moveTo>
                  <a:pt x="6887" y="15525"/>
                </a:moveTo>
                <a:lnTo>
                  <a:pt x="7276" y="15549"/>
                </a:lnTo>
                <a:lnTo>
                  <a:pt x="7641" y="15598"/>
                </a:lnTo>
                <a:lnTo>
                  <a:pt x="8225" y="15647"/>
                </a:lnTo>
                <a:lnTo>
                  <a:pt x="8809" y="15671"/>
                </a:lnTo>
                <a:lnTo>
                  <a:pt x="8541" y="15963"/>
                </a:lnTo>
                <a:lnTo>
                  <a:pt x="8298" y="16255"/>
                </a:lnTo>
                <a:lnTo>
                  <a:pt x="7909" y="16231"/>
                </a:lnTo>
                <a:lnTo>
                  <a:pt x="8249" y="15744"/>
                </a:lnTo>
                <a:lnTo>
                  <a:pt x="8249" y="15720"/>
                </a:lnTo>
                <a:lnTo>
                  <a:pt x="8225" y="15695"/>
                </a:lnTo>
                <a:lnTo>
                  <a:pt x="8201" y="15671"/>
                </a:lnTo>
                <a:lnTo>
                  <a:pt x="8176" y="15695"/>
                </a:lnTo>
                <a:lnTo>
                  <a:pt x="7690" y="16231"/>
                </a:lnTo>
                <a:lnTo>
                  <a:pt x="7179" y="16182"/>
                </a:lnTo>
                <a:lnTo>
                  <a:pt x="7325" y="15939"/>
                </a:lnTo>
                <a:lnTo>
                  <a:pt x="7471" y="15671"/>
                </a:lnTo>
                <a:lnTo>
                  <a:pt x="7471" y="15647"/>
                </a:lnTo>
                <a:lnTo>
                  <a:pt x="7446" y="15622"/>
                </a:lnTo>
                <a:lnTo>
                  <a:pt x="7422" y="15647"/>
                </a:lnTo>
                <a:lnTo>
                  <a:pt x="7203" y="15890"/>
                </a:lnTo>
                <a:lnTo>
                  <a:pt x="6935" y="16182"/>
                </a:lnTo>
                <a:lnTo>
                  <a:pt x="6741" y="16206"/>
                </a:lnTo>
                <a:lnTo>
                  <a:pt x="6570" y="16255"/>
                </a:lnTo>
                <a:lnTo>
                  <a:pt x="6668" y="16060"/>
                </a:lnTo>
                <a:lnTo>
                  <a:pt x="6814" y="15817"/>
                </a:lnTo>
                <a:lnTo>
                  <a:pt x="6862" y="15671"/>
                </a:lnTo>
                <a:lnTo>
                  <a:pt x="6887" y="15525"/>
                </a:lnTo>
                <a:close/>
                <a:moveTo>
                  <a:pt x="9661" y="15622"/>
                </a:moveTo>
                <a:lnTo>
                  <a:pt x="9734" y="15671"/>
                </a:lnTo>
                <a:lnTo>
                  <a:pt x="9807" y="15695"/>
                </a:lnTo>
                <a:lnTo>
                  <a:pt x="9953" y="15695"/>
                </a:lnTo>
                <a:lnTo>
                  <a:pt x="9782" y="15793"/>
                </a:lnTo>
                <a:lnTo>
                  <a:pt x="9661" y="15939"/>
                </a:lnTo>
                <a:lnTo>
                  <a:pt x="9539" y="16085"/>
                </a:lnTo>
                <a:lnTo>
                  <a:pt x="9417" y="16279"/>
                </a:lnTo>
                <a:lnTo>
                  <a:pt x="9271" y="16279"/>
                </a:lnTo>
                <a:lnTo>
                  <a:pt x="9612" y="15817"/>
                </a:lnTo>
                <a:lnTo>
                  <a:pt x="9612" y="15793"/>
                </a:lnTo>
                <a:lnTo>
                  <a:pt x="9612" y="15768"/>
                </a:lnTo>
                <a:lnTo>
                  <a:pt x="9563" y="15768"/>
                </a:lnTo>
                <a:lnTo>
                  <a:pt x="9320" y="16012"/>
                </a:lnTo>
                <a:lnTo>
                  <a:pt x="9077" y="16255"/>
                </a:lnTo>
                <a:lnTo>
                  <a:pt x="8517" y="16255"/>
                </a:lnTo>
                <a:lnTo>
                  <a:pt x="8882" y="15720"/>
                </a:lnTo>
                <a:lnTo>
                  <a:pt x="8906" y="15695"/>
                </a:lnTo>
                <a:lnTo>
                  <a:pt x="8882" y="15671"/>
                </a:lnTo>
                <a:lnTo>
                  <a:pt x="9271" y="15671"/>
                </a:lnTo>
                <a:lnTo>
                  <a:pt x="9661" y="15622"/>
                </a:lnTo>
                <a:close/>
                <a:moveTo>
                  <a:pt x="10074" y="15768"/>
                </a:moveTo>
                <a:lnTo>
                  <a:pt x="10074" y="15841"/>
                </a:lnTo>
                <a:lnTo>
                  <a:pt x="10099" y="15939"/>
                </a:lnTo>
                <a:lnTo>
                  <a:pt x="10074" y="16060"/>
                </a:lnTo>
                <a:lnTo>
                  <a:pt x="10050" y="16182"/>
                </a:lnTo>
                <a:lnTo>
                  <a:pt x="9977" y="16304"/>
                </a:lnTo>
                <a:lnTo>
                  <a:pt x="9758" y="16279"/>
                </a:lnTo>
                <a:lnTo>
                  <a:pt x="9880" y="16012"/>
                </a:lnTo>
                <a:lnTo>
                  <a:pt x="9977" y="15890"/>
                </a:lnTo>
                <a:lnTo>
                  <a:pt x="10074" y="15768"/>
                </a:lnTo>
                <a:close/>
                <a:moveTo>
                  <a:pt x="6522" y="16571"/>
                </a:moveTo>
                <a:lnTo>
                  <a:pt x="6595" y="16620"/>
                </a:lnTo>
                <a:lnTo>
                  <a:pt x="6424" y="16888"/>
                </a:lnTo>
                <a:lnTo>
                  <a:pt x="6376" y="17034"/>
                </a:lnTo>
                <a:lnTo>
                  <a:pt x="6327" y="17180"/>
                </a:lnTo>
                <a:lnTo>
                  <a:pt x="6254" y="17082"/>
                </a:lnTo>
                <a:lnTo>
                  <a:pt x="6230" y="16985"/>
                </a:lnTo>
                <a:lnTo>
                  <a:pt x="6206" y="16912"/>
                </a:lnTo>
                <a:lnTo>
                  <a:pt x="6230" y="16815"/>
                </a:lnTo>
                <a:lnTo>
                  <a:pt x="6254" y="16839"/>
                </a:lnTo>
                <a:lnTo>
                  <a:pt x="6303" y="16839"/>
                </a:lnTo>
                <a:lnTo>
                  <a:pt x="6352" y="16815"/>
                </a:lnTo>
                <a:lnTo>
                  <a:pt x="6376" y="16766"/>
                </a:lnTo>
                <a:lnTo>
                  <a:pt x="6424" y="16596"/>
                </a:lnTo>
                <a:lnTo>
                  <a:pt x="6449" y="16596"/>
                </a:lnTo>
                <a:lnTo>
                  <a:pt x="6522" y="16571"/>
                </a:lnTo>
                <a:close/>
                <a:moveTo>
                  <a:pt x="7884" y="16693"/>
                </a:moveTo>
                <a:lnTo>
                  <a:pt x="7957" y="16717"/>
                </a:lnTo>
                <a:lnTo>
                  <a:pt x="7787" y="16985"/>
                </a:lnTo>
                <a:lnTo>
                  <a:pt x="7617" y="17253"/>
                </a:lnTo>
                <a:lnTo>
                  <a:pt x="7592" y="17326"/>
                </a:lnTo>
                <a:lnTo>
                  <a:pt x="7300" y="17326"/>
                </a:lnTo>
                <a:lnTo>
                  <a:pt x="7398" y="17107"/>
                </a:lnTo>
                <a:lnTo>
                  <a:pt x="7519" y="16888"/>
                </a:lnTo>
                <a:lnTo>
                  <a:pt x="7617" y="16717"/>
                </a:lnTo>
                <a:lnTo>
                  <a:pt x="7884" y="16693"/>
                </a:lnTo>
                <a:close/>
                <a:moveTo>
                  <a:pt x="8225" y="16717"/>
                </a:moveTo>
                <a:lnTo>
                  <a:pt x="8736" y="16742"/>
                </a:lnTo>
                <a:lnTo>
                  <a:pt x="8541" y="17034"/>
                </a:lnTo>
                <a:lnTo>
                  <a:pt x="8371" y="17326"/>
                </a:lnTo>
                <a:lnTo>
                  <a:pt x="7909" y="17326"/>
                </a:lnTo>
                <a:lnTo>
                  <a:pt x="7933" y="17277"/>
                </a:lnTo>
                <a:lnTo>
                  <a:pt x="8225" y="16717"/>
                </a:lnTo>
                <a:close/>
                <a:moveTo>
                  <a:pt x="9223" y="16742"/>
                </a:moveTo>
                <a:lnTo>
                  <a:pt x="8979" y="17350"/>
                </a:lnTo>
                <a:lnTo>
                  <a:pt x="8663" y="17350"/>
                </a:lnTo>
                <a:lnTo>
                  <a:pt x="8979" y="16742"/>
                </a:lnTo>
                <a:close/>
                <a:moveTo>
                  <a:pt x="9928" y="16742"/>
                </a:moveTo>
                <a:lnTo>
                  <a:pt x="9661" y="17253"/>
                </a:lnTo>
                <a:lnTo>
                  <a:pt x="9612" y="17350"/>
                </a:lnTo>
                <a:lnTo>
                  <a:pt x="9320" y="17350"/>
                </a:lnTo>
                <a:lnTo>
                  <a:pt x="9563" y="16742"/>
                </a:lnTo>
                <a:close/>
                <a:moveTo>
                  <a:pt x="10147" y="16839"/>
                </a:moveTo>
                <a:lnTo>
                  <a:pt x="10220" y="16961"/>
                </a:lnTo>
                <a:lnTo>
                  <a:pt x="10245" y="17107"/>
                </a:lnTo>
                <a:lnTo>
                  <a:pt x="10220" y="17228"/>
                </a:lnTo>
                <a:lnTo>
                  <a:pt x="10147" y="17350"/>
                </a:lnTo>
                <a:lnTo>
                  <a:pt x="9928" y="17350"/>
                </a:lnTo>
                <a:lnTo>
                  <a:pt x="9953" y="17277"/>
                </a:lnTo>
                <a:lnTo>
                  <a:pt x="10050" y="17082"/>
                </a:lnTo>
                <a:lnTo>
                  <a:pt x="10147" y="16839"/>
                </a:lnTo>
                <a:close/>
                <a:moveTo>
                  <a:pt x="6862" y="16693"/>
                </a:moveTo>
                <a:lnTo>
                  <a:pt x="7081" y="16717"/>
                </a:lnTo>
                <a:lnTo>
                  <a:pt x="7300" y="16717"/>
                </a:lnTo>
                <a:lnTo>
                  <a:pt x="7106" y="17009"/>
                </a:lnTo>
                <a:lnTo>
                  <a:pt x="6935" y="17326"/>
                </a:lnTo>
                <a:lnTo>
                  <a:pt x="6741" y="17350"/>
                </a:lnTo>
                <a:lnTo>
                  <a:pt x="6570" y="17399"/>
                </a:lnTo>
                <a:lnTo>
                  <a:pt x="6619" y="17204"/>
                </a:lnTo>
                <a:lnTo>
                  <a:pt x="6692" y="17034"/>
                </a:lnTo>
                <a:lnTo>
                  <a:pt x="6862" y="16693"/>
                </a:lnTo>
                <a:close/>
                <a:moveTo>
                  <a:pt x="6473" y="17618"/>
                </a:moveTo>
                <a:lnTo>
                  <a:pt x="6643" y="17691"/>
                </a:lnTo>
                <a:lnTo>
                  <a:pt x="6814" y="17715"/>
                </a:lnTo>
                <a:lnTo>
                  <a:pt x="6789" y="17910"/>
                </a:lnTo>
                <a:lnTo>
                  <a:pt x="6765" y="18080"/>
                </a:lnTo>
                <a:lnTo>
                  <a:pt x="6643" y="17983"/>
                </a:lnTo>
                <a:lnTo>
                  <a:pt x="6546" y="17861"/>
                </a:lnTo>
                <a:lnTo>
                  <a:pt x="6352" y="17642"/>
                </a:lnTo>
                <a:lnTo>
                  <a:pt x="6376" y="17618"/>
                </a:lnTo>
                <a:lnTo>
                  <a:pt x="6424" y="17642"/>
                </a:lnTo>
                <a:lnTo>
                  <a:pt x="6473" y="17618"/>
                </a:lnTo>
                <a:close/>
                <a:moveTo>
                  <a:pt x="7398" y="17739"/>
                </a:moveTo>
                <a:lnTo>
                  <a:pt x="7300" y="18031"/>
                </a:lnTo>
                <a:lnTo>
                  <a:pt x="7252" y="18177"/>
                </a:lnTo>
                <a:lnTo>
                  <a:pt x="7252" y="18299"/>
                </a:lnTo>
                <a:lnTo>
                  <a:pt x="7008" y="18202"/>
                </a:lnTo>
                <a:lnTo>
                  <a:pt x="7154" y="17739"/>
                </a:lnTo>
                <a:close/>
                <a:moveTo>
                  <a:pt x="8833" y="17715"/>
                </a:moveTo>
                <a:lnTo>
                  <a:pt x="8785" y="17837"/>
                </a:lnTo>
                <a:lnTo>
                  <a:pt x="8736" y="17983"/>
                </a:lnTo>
                <a:lnTo>
                  <a:pt x="8712" y="18104"/>
                </a:lnTo>
                <a:lnTo>
                  <a:pt x="8736" y="18153"/>
                </a:lnTo>
                <a:lnTo>
                  <a:pt x="8736" y="18202"/>
                </a:lnTo>
                <a:lnTo>
                  <a:pt x="8809" y="18250"/>
                </a:lnTo>
                <a:lnTo>
                  <a:pt x="8882" y="18250"/>
                </a:lnTo>
                <a:lnTo>
                  <a:pt x="8931" y="18226"/>
                </a:lnTo>
                <a:lnTo>
                  <a:pt x="9004" y="18153"/>
                </a:lnTo>
                <a:lnTo>
                  <a:pt x="9125" y="17958"/>
                </a:lnTo>
                <a:lnTo>
                  <a:pt x="9198" y="17739"/>
                </a:lnTo>
                <a:lnTo>
                  <a:pt x="9393" y="17739"/>
                </a:lnTo>
                <a:lnTo>
                  <a:pt x="9369" y="17861"/>
                </a:lnTo>
                <a:lnTo>
                  <a:pt x="9369" y="18007"/>
                </a:lnTo>
                <a:lnTo>
                  <a:pt x="9125" y="18153"/>
                </a:lnTo>
                <a:lnTo>
                  <a:pt x="8833" y="18275"/>
                </a:lnTo>
                <a:lnTo>
                  <a:pt x="8566" y="18372"/>
                </a:lnTo>
                <a:lnTo>
                  <a:pt x="8249" y="18421"/>
                </a:lnTo>
                <a:lnTo>
                  <a:pt x="8274" y="18275"/>
                </a:lnTo>
                <a:lnTo>
                  <a:pt x="8371" y="17983"/>
                </a:lnTo>
                <a:lnTo>
                  <a:pt x="8468" y="17715"/>
                </a:lnTo>
                <a:close/>
                <a:moveTo>
                  <a:pt x="8176" y="17715"/>
                </a:moveTo>
                <a:lnTo>
                  <a:pt x="8030" y="18056"/>
                </a:lnTo>
                <a:lnTo>
                  <a:pt x="7957" y="18250"/>
                </a:lnTo>
                <a:lnTo>
                  <a:pt x="7933" y="18445"/>
                </a:lnTo>
                <a:lnTo>
                  <a:pt x="7738" y="18421"/>
                </a:lnTo>
                <a:lnTo>
                  <a:pt x="7568" y="18396"/>
                </a:lnTo>
                <a:lnTo>
                  <a:pt x="7568" y="18226"/>
                </a:lnTo>
                <a:lnTo>
                  <a:pt x="7641" y="17983"/>
                </a:lnTo>
                <a:lnTo>
                  <a:pt x="7738" y="17715"/>
                </a:lnTo>
                <a:close/>
                <a:moveTo>
                  <a:pt x="8128" y="2094"/>
                </a:moveTo>
                <a:lnTo>
                  <a:pt x="7714" y="2142"/>
                </a:lnTo>
                <a:lnTo>
                  <a:pt x="7325" y="2191"/>
                </a:lnTo>
                <a:lnTo>
                  <a:pt x="6935" y="2264"/>
                </a:lnTo>
                <a:lnTo>
                  <a:pt x="6546" y="2386"/>
                </a:lnTo>
                <a:lnTo>
                  <a:pt x="6181" y="2507"/>
                </a:lnTo>
                <a:lnTo>
                  <a:pt x="5841" y="2653"/>
                </a:lnTo>
                <a:lnTo>
                  <a:pt x="5500" y="2824"/>
                </a:lnTo>
                <a:lnTo>
                  <a:pt x="5184" y="3018"/>
                </a:lnTo>
                <a:lnTo>
                  <a:pt x="4892" y="3237"/>
                </a:lnTo>
                <a:lnTo>
                  <a:pt x="4551" y="3554"/>
                </a:lnTo>
                <a:lnTo>
                  <a:pt x="4210" y="3918"/>
                </a:lnTo>
                <a:lnTo>
                  <a:pt x="3918" y="4332"/>
                </a:lnTo>
                <a:lnTo>
                  <a:pt x="3626" y="4746"/>
                </a:lnTo>
                <a:lnTo>
                  <a:pt x="3383" y="5159"/>
                </a:lnTo>
                <a:lnTo>
                  <a:pt x="3164" y="5549"/>
                </a:lnTo>
                <a:lnTo>
                  <a:pt x="3018" y="5889"/>
                </a:lnTo>
                <a:lnTo>
                  <a:pt x="2921" y="6157"/>
                </a:lnTo>
                <a:lnTo>
                  <a:pt x="2823" y="6595"/>
                </a:lnTo>
                <a:lnTo>
                  <a:pt x="2775" y="7057"/>
                </a:lnTo>
                <a:lnTo>
                  <a:pt x="2750" y="7495"/>
                </a:lnTo>
                <a:lnTo>
                  <a:pt x="2775" y="7958"/>
                </a:lnTo>
                <a:lnTo>
                  <a:pt x="2823" y="8396"/>
                </a:lnTo>
                <a:lnTo>
                  <a:pt x="2921" y="8834"/>
                </a:lnTo>
                <a:lnTo>
                  <a:pt x="3067" y="9272"/>
                </a:lnTo>
                <a:lnTo>
                  <a:pt x="3237" y="9685"/>
                </a:lnTo>
                <a:lnTo>
                  <a:pt x="3602" y="10367"/>
                </a:lnTo>
                <a:lnTo>
                  <a:pt x="3991" y="11024"/>
                </a:lnTo>
                <a:lnTo>
                  <a:pt x="4843" y="12337"/>
                </a:lnTo>
                <a:lnTo>
                  <a:pt x="5281" y="13019"/>
                </a:lnTo>
                <a:lnTo>
                  <a:pt x="5476" y="13384"/>
                </a:lnTo>
                <a:lnTo>
                  <a:pt x="5646" y="13724"/>
                </a:lnTo>
                <a:lnTo>
                  <a:pt x="5792" y="14089"/>
                </a:lnTo>
                <a:lnTo>
                  <a:pt x="5914" y="14454"/>
                </a:lnTo>
                <a:lnTo>
                  <a:pt x="5987" y="14844"/>
                </a:lnTo>
                <a:lnTo>
                  <a:pt x="5987" y="15282"/>
                </a:lnTo>
                <a:lnTo>
                  <a:pt x="5962" y="15379"/>
                </a:lnTo>
                <a:lnTo>
                  <a:pt x="5962" y="15428"/>
                </a:lnTo>
                <a:lnTo>
                  <a:pt x="5889" y="15525"/>
                </a:lnTo>
                <a:lnTo>
                  <a:pt x="5841" y="15647"/>
                </a:lnTo>
                <a:lnTo>
                  <a:pt x="5816" y="15768"/>
                </a:lnTo>
                <a:lnTo>
                  <a:pt x="5792" y="15914"/>
                </a:lnTo>
                <a:lnTo>
                  <a:pt x="5816" y="16036"/>
                </a:lnTo>
                <a:lnTo>
                  <a:pt x="5841" y="16158"/>
                </a:lnTo>
                <a:lnTo>
                  <a:pt x="5889" y="16279"/>
                </a:lnTo>
                <a:lnTo>
                  <a:pt x="5962" y="16377"/>
                </a:lnTo>
                <a:lnTo>
                  <a:pt x="5865" y="16474"/>
                </a:lnTo>
                <a:lnTo>
                  <a:pt x="5792" y="16620"/>
                </a:lnTo>
                <a:lnTo>
                  <a:pt x="5768" y="16766"/>
                </a:lnTo>
                <a:lnTo>
                  <a:pt x="5768" y="16912"/>
                </a:lnTo>
                <a:lnTo>
                  <a:pt x="5768" y="17058"/>
                </a:lnTo>
                <a:lnTo>
                  <a:pt x="5816" y="17204"/>
                </a:lnTo>
                <a:lnTo>
                  <a:pt x="5889" y="17350"/>
                </a:lnTo>
                <a:lnTo>
                  <a:pt x="5987" y="17472"/>
                </a:lnTo>
                <a:lnTo>
                  <a:pt x="5962" y="17496"/>
                </a:lnTo>
                <a:lnTo>
                  <a:pt x="5914" y="17618"/>
                </a:lnTo>
                <a:lnTo>
                  <a:pt x="5914" y="17715"/>
                </a:lnTo>
                <a:lnTo>
                  <a:pt x="5938" y="17837"/>
                </a:lnTo>
                <a:lnTo>
                  <a:pt x="5987" y="17934"/>
                </a:lnTo>
                <a:lnTo>
                  <a:pt x="6133" y="18129"/>
                </a:lnTo>
                <a:lnTo>
                  <a:pt x="6303" y="18299"/>
                </a:lnTo>
                <a:lnTo>
                  <a:pt x="6424" y="18421"/>
                </a:lnTo>
                <a:lnTo>
                  <a:pt x="6570" y="18518"/>
                </a:lnTo>
                <a:lnTo>
                  <a:pt x="6862" y="18688"/>
                </a:lnTo>
                <a:lnTo>
                  <a:pt x="7179" y="18810"/>
                </a:lnTo>
                <a:lnTo>
                  <a:pt x="7495" y="18859"/>
                </a:lnTo>
                <a:lnTo>
                  <a:pt x="7738" y="18883"/>
                </a:lnTo>
                <a:lnTo>
                  <a:pt x="7982" y="18883"/>
                </a:lnTo>
                <a:lnTo>
                  <a:pt x="8030" y="18956"/>
                </a:lnTo>
                <a:lnTo>
                  <a:pt x="8079" y="18980"/>
                </a:lnTo>
                <a:lnTo>
                  <a:pt x="8128" y="18980"/>
                </a:lnTo>
                <a:lnTo>
                  <a:pt x="8176" y="18956"/>
                </a:lnTo>
                <a:lnTo>
                  <a:pt x="8201" y="18907"/>
                </a:lnTo>
                <a:lnTo>
                  <a:pt x="8201" y="18883"/>
                </a:lnTo>
                <a:lnTo>
                  <a:pt x="8493" y="18834"/>
                </a:lnTo>
                <a:lnTo>
                  <a:pt x="8785" y="18761"/>
                </a:lnTo>
                <a:lnTo>
                  <a:pt x="9052" y="18664"/>
                </a:lnTo>
                <a:lnTo>
                  <a:pt x="9320" y="18542"/>
                </a:lnTo>
                <a:lnTo>
                  <a:pt x="9563" y="18396"/>
                </a:lnTo>
                <a:lnTo>
                  <a:pt x="9807" y="18226"/>
                </a:lnTo>
                <a:lnTo>
                  <a:pt x="10050" y="18056"/>
                </a:lnTo>
                <a:lnTo>
                  <a:pt x="10269" y="17837"/>
                </a:lnTo>
                <a:lnTo>
                  <a:pt x="10318" y="17764"/>
                </a:lnTo>
                <a:lnTo>
                  <a:pt x="10342" y="17691"/>
                </a:lnTo>
                <a:lnTo>
                  <a:pt x="10464" y="17593"/>
                </a:lnTo>
                <a:lnTo>
                  <a:pt x="10537" y="17447"/>
                </a:lnTo>
                <a:lnTo>
                  <a:pt x="10585" y="17301"/>
                </a:lnTo>
                <a:lnTo>
                  <a:pt x="10634" y="17107"/>
                </a:lnTo>
                <a:lnTo>
                  <a:pt x="10634" y="16936"/>
                </a:lnTo>
                <a:lnTo>
                  <a:pt x="10585" y="16742"/>
                </a:lnTo>
                <a:lnTo>
                  <a:pt x="10512" y="16596"/>
                </a:lnTo>
                <a:lnTo>
                  <a:pt x="10391" y="16474"/>
                </a:lnTo>
                <a:lnTo>
                  <a:pt x="10488" y="16255"/>
                </a:lnTo>
                <a:lnTo>
                  <a:pt x="10537" y="16036"/>
                </a:lnTo>
                <a:lnTo>
                  <a:pt x="10537" y="15817"/>
                </a:lnTo>
                <a:lnTo>
                  <a:pt x="10488" y="15574"/>
                </a:lnTo>
                <a:lnTo>
                  <a:pt x="10415" y="15476"/>
                </a:lnTo>
                <a:lnTo>
                  <a:pt x="10342" y="15379"/>
                </a:lnTo>
                <a:lnTo>
                  <a:pt x="10342" y="15306"/>
                </a:lnTo>
                <a:lnTo>
                  <a:pt x="10415" y="14965"/>
                </a:lnTo>
                <a:lnTo>
                  <a:pt x="10464" y="14625"/>
                </a:lnTo>
                <a:lnTo>
                  <a:pt x="10512" y="14284"/>
                </a:lnTo>
                <a:lnTo>
                  <a:pt x="10585" y="13943"/>
                </a:lnTo>
                <a:lnTo>
                  <a:pt x="10658" y="13700"/>
                </a:lnTo>
                <a:lnTo>
                  <a:pt x="10756" y="13457"/>
                </a:lnTo>
                <a:lnTo>
                  <a:pt x="10999" y="12994"/>
                </a:lnTo>
                <a:lnTo>
                  <a:pt x="11023" y="12970"/>
                </a:lnTo>
                <a:lnTo>
                  <a:pt x="11023" y="12946"/>
                </a:lnTo>
                <a:lnTo>
                  <a:pt x="11340" y="12459"/>
                </a:lnTo>
                <a:lnTo>
                  <a:pt x="11632" y="11972"/>
                </a:lnTo>
                <a:lnTo>
                  <a:pt x="12191" y="11194"/>
                </a:lnTo>
                <a:lnTo>
                  <a:pt x="12483" y="10780"/>
                </a:lnTo>
                <a:lnTo>
                  <a:pt x="12751" y="10367"/>
                </a:lnTo>
                <a:lnTo>
                  <a:pt x="12994" y="9953"/>
                </a:lnTo>
                <a:lnTo>
                  <a:pt x="13213" y="9515"/>
                </a:lnTo>
                <a:lnTo>
                  <a:pt x="13384" y="9053"/>
                </a:lnTo>
                <a:lnTo>
                  <a:pt x="13457" y="8809"/>
                </a:lnTo>
                <a:lnTo>
                  <a:pt x="13505" y="8590"/>
                </a:lnTo>
                <a:lnTo>
                  <a:pt x="13554" y="8152"/>
                </a:lnTo>
                <a:lnTo>
                  <a:pt x="13554" y="7714"/>
                </a:lnTo>
                <a:lnTo>
                  <a:pt x="13505" y="7276"/>
                </a:lnTo>
                <a:lnTo>
                  <a:pt x="13432" y="6838"/>
                </a:lnTo>
                <a:lnTo>
                  <a:pt x="13335" y="6400"/>
                </a:lnTo>
                <a:lnTo>
                  <a:pt x="13213" y="5962"/>
                </a:lnTo>
                <a:lnTo>
                  <a:pt x="12946" y="5135"/>
                </a:lnTo>
                <a:lnTo>
                  <a:pt x="12800" y="4770"/>
                </a:lnTo>
                <a:lnTo>
                  <a:pt x="12605" y="4429"/>
                </a:lnTo>
                <a:lnTo>
                  <a:pt x="12386" y="4113"/>
                </a:lnTo>
                <a:lnTo>
                  <a:pt x="12143" y="3797"/>
                </a:lnTo>
                <a:lnTo>
                  <a:pt x="12143" y="3773"/>
                </a:lnTo>
                <a:lnTo>
                  <a:pt x="12094" y="3675"/>
                </a:lnTo>
                <a:lnTo>
                  <a:pt x="12021" y="3602"/>
                </a:lnTo>
                <a:lnTo>
                  <a:pt x="11948" y="3554"/>
                </a:lnTo>
                <a:lnTo>
                  <a:pt x="11851" y="3505"/>
                </a:lnTo>
                <a:lnTo>
                  <a:pt x="11607" y="3286"/>
                </a:lnTo>
                <a:lnTo>
                  <a:pt x="11340" y="3091"/>
                </a:lnTo>
                <a:lnTo>
                  <a:pt x="11072" y="2897"/>
                </a:lnTo>
                <a:lnTo>
                  <a:pt x="10804" y="2726"/>
                </a:lnTo>
                <a:lnTo>
                  <a:pt x="10464" y="2556"/>
                </a:lnTo>
                <a:lnTo>
                  <a:pt x="10099" y="2386"/>
                </a:lnTo>
                <a:lnTo>
                  <a:pt x="9709" y="2264"/>
                </a:lnTo>
                <a:lnTo>
                  <a:pt x="9320" y="2191"/>
                </a:lnTo>
                <a:lnTo>
                  <a:pt x="8931" y="2142"/>
                </a:lnTo>
                <a:lnTo>
                  <a:pt x="8517" y="2094"/>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 name="Google Shape;172;p39"/>
          <p:cNvSpPr txBox="1">
            <a:spLocks noGrp="1"/>
          </p:cNvSpPr>
          <p:nvPr>
            <p:ph type="sldNum" idx="12"/>
          </p:nvPr>
        </p:nvSpPr>
        <p:spPr>
          <a:xfrm>
            <a:off x="4297650" y="6479803"/>
            <a:ext cx="548700" cy="3783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fld id="{00000000-1234-1234-1234-123412341234}" type="slidenum">
              <a:rPr lang="en"/>
              <a:t>15</a:t>
            </a:fld>
            <a:endParaRPr/>
          </a:p>
        </p:txBody>
      </p:sp>
    </p:spTree>
    <p:extLst>
      <p:ext uri="{BB962C8B-B14F-4D97-AF65-F5344CB8AC3E}">
        <p14:creationId xmlns:p14="http://schemas.microsoft.com/office/powerpoint/2010/main" val="36282410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2" name="Google Shape;162;p38"/>
          <p:cNvSpPr txBox="1">
            <a:spLocks noGrp="1"/>
          </p:cNvSpPr>
          <p:nvPr>
            <p:ph type="title"/>
          </p:nvPr>
        </p:nvSpPr>
        <p:spPr>
          <a:xfrm>
            <a:off x="457200" y="-30162"/>
            <a:ext cx="8229600" cy="11430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US" sz="6600" dirty="0"/>
              <a:t>Agenda</a:t>
            </a:r>
            <a:endParaRPr sz="6600" dirty="0"/>
          </a:p>
        </p:txBody>
      </p:sp>
      <p:sp>
        <p:nvSpPr>
          <p:cNvPr id="163" name="Google Shape;163;p38"/>
          <p:cNvSpPr txBox="1">
            <a:spLocks noGrp="1"/>
          </p:cNvSpPr>
          <p:nvPr>
            <p:ph type="body" idx="1"/>
          </p:nvPr>
        </p:nvSpPr>
        <p:spPr>
          <a:xfrm>
            <a:off x="2328531" y="1341183"/>
            <a:ext cx="6767622" cy="5464470"/>
          </a:xfrm>
          <a:prstGeom prst="rect">
            <a:avLst/>
          </a:prstGeom>
        </p:spPr>
        <p:txBody>
          <a:bodyPr spcFirstLastPara="1" wrap="square" lIns="91425" tIns="91425" rIns="91425" bIns="91425" anchor="t" anchorCtr="0">
            <a:noAutofit/>
          </a:bodyPr>
          <a:lstStyle/>
          <a:p>
            <a:pPr marL="457200" lvl="0" indent="-419100" algn="l" rtl="0">
              <a:spcBef>
                <a:spcPts val="600"/>
              </a:spcBef>
              <a:spcAft>
                <a:spcPts val="0"/>
              </a:spcAft>
              <a:buSzPts val="3000"/>
              <a:buChar char="▸"/>
            </a:pPr>
            <a:r>
              <a:rPr lang="en-US" sz="3600" dirty="0"/>
              <a:t>1.  Question---Dog or cat???</a:t>
            </a:r>
            <a:endParaRPr sz="3600" dirty="0"/>
          </a:p>
          <a:p>
            <a:pPr marL="457200" lvl="0" indent="-419100" algn="l" rtl="0">
              <a:spcBef>
                <a:spcPts val="0"/>
              </a:spcBef>
              <a:spcAft>
                <a:spcPts val="0"/>
              </a:spcAft>
              <a:buSzPts val="3000"/>
              <a:buChar char="▸"/>
            </a:pPr>
            <a:r>
              <a:rPr lang="en-US" sz="3600" dirty="0"/>
              <a:t>2.  Rater/ Good Things</a:t>
            </a:r>
            <a:endParaRPr sz="3600" dirty="0"/>
          </a:p>
          <a:p>
            <a:pPr marL="457200" lvl="0" indent="-419100" algn="l" rtl="0">
              <a:spcBef>
                <a:spcPts val="0"/>
              </a:spcBef>
              <a:spcAft>
                <a:spcPts val="0"/>
              </a:spcAft>
              <a:buSzPts val="3000"/>
              <a:buChar char="▸"/>
            </a:pPr>
            <a:r>
              <a:rPr lang="en-US" sz="3600" dirty="0"/>
              <a:t>3.  Enrichment—</a:t>
            </a:r>
          </a:p>
          <a:p>
            <a:pPr marL="457200" lvl="0" indent="-419100" algn="l" rtl="0">
              <a:spcBef>
                <a:spcPts val="0"/>
              </a:spcBef>
              <a:spcAft>
                <a:spcPts val="0"/>
              </a:spcAft>
              <a:buSzPts val="3000"/>
              <a:buChar char="▸"/>
            </a:pPr>
            <a:r>
              <a:rPr lang="en-US" sz="3600" dirty="0"/>
              <a:t>A.  Laptop Gizmo</a:t>
            </a:r>
          </a:p>
          <a:p>
            <a:pPr marL="457200" lvl="0" indent="-419100" algn="l" rtl="0">
              <a:spcBef>
                <a:spcPts val="0"/>
              </a:spcBef>
              <a:spcAft>
                <a:spcPts val="0"/>
              </a:spcAft>
              <a:buSzPts val="3000"/>
              <a:buChar char="▸"/>
            </a:pPr>
            <a:endParaRPr lang="en-US" sz="3600" dirty="0"/>
          </a:p>
          <a:p>
            <a:pPr marL="457200" lvl="0" indent="-419100" algn="l" rtl="0">
              <a:spcBef>
                <a:spcPts val="0"/>
              </a:spcBef>
              <a:spcAft>
                <a:spcPts val="0"/>
              </a:spcAft>
              <a:buSzPts val="3000"/>
              <a:buChar char="▸"/>
            </a:pPr>
            <a:r>
              <a:rPr lang="en-US" sz="3600" dirty="0"/>
              <a:t>4. Intervention (with Mrs. Hinds)</a:t>
            </a:r>
          </a:p>
          <a:p>
            <a:pPr marL="457200" lvl="0" indent="-419100" algn="l" rtl="0">
              <a:spcBef>
                <a:spcPts val="0"/>
              </a:spcBef>
              <a:spcAft>
                <a:spcPts val="0"/>
              </a:spcAft>
              <a:buSzPts val="3000"/>
              <a:buChar char="▸"/>
            </a:pPr>
            <a:r>
              <a:rPr lang="en-US" sz="3600" dirty="0"/>
              <a:t>A.  Textbook pgs. 308-322</a:t>
            </a:r>
          </a:p>
          <a:p>
            <a:pPr marL="38100" lvl="0" indent="0" algn="l" rtl="0">
              <a:spcBef>
                <a:spcPts val="0"/>
              </a:spcBef>
              <a:spcAft>
                <a:spcPts val="0"/>
              </a:spcAft>
              <a:buSzPts val="3000"/>
              <a:buNone/>
            </a:pPr>
            <a:endParaRPr lang="en-US" sz="3600" dirty="0"/>
          </a:p>
          <a:p>
            <a:pPr marL="457200" lvl="0" indent="-419100" algn="l" rtl="0">
              <a:spcBef>
                <a:spcPts val="0"/>
              </a:spcBef>
              <a:spcAft>
                <a:spcPts val="0"/>
              </a:spcAft>
              <a:buSzPts val="3000"/>
              <a:buChar char="▸"/>
            </a:pPr>
            <a:r>
              <a:rPr lang="en-US" sz="3600" dirty="0"/>
              <a:t>5.  Launch</a:t>
            </a:r>
            <a:endParaRPr sz="3600" dirty="0"/>
          </a:p>
          <a:p>
            <a:pPr marL="0" lvl="0" indent="0" algn="l" rtl="0">
              <a:spcBef>
                <a:spcPts val="600"/>
              </a:spcBef>
              <a:spcAft>
                <a:spcPts val="0"/>
              </a:spcAft>
              <a:buNone/>
            </a:pPr>
            <a:endParaRPr dirty="0"/>
          </a:p>
        </p:txBody>
      </p:sp>
      <p:sp>
        <p:nvSpPr>
          <p:cNvPr id="164" name="Google Shape;164;p38"/>
          <p:cNvSpPr txBox="1">
            <a:spLocks noGrp="1"/>
          </p:cNvSpPr>
          <p:nvPr>
            <p:ph type="sldNum" idx="12"/>
          </p:nvPr>
        </p:nvSpPr>
        <p:spPr>
          <a:xfrm>
            <a:off x="4297650" y="6479803"/>
            <a:ext cx="548700" cy="3783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fld id="{00000000-1234-1234-1234-123412341234}" type="slidenum">
              <a:rPr lang="en"/>
              <a:t>2</a:t>
            </a:fld>
            <a:endParaRPr/>
          </a:p>
        </p:txBody>
      </p:sp>
      <p:pic>
        <p:nvPicPr>
          <p:cNvPr id="3" name="Picture 2">
            <a:extLst>
              <a:ext uri="{FF2B5EF4-FFF2-40B4-BE49-F238E27FC236}">
                <a16:creationId xmlns:a16="http://schemas.microsoft.com/office/drawing/2014/main" id="{D281CF84-22BB-4E9C-A94A-05A13B9C077F}"/>
              </a:ext>
            </a:extLst>
          </p:cNvPr>
          <p:cNvPicPr>
            <a:picLocks noChangeAspect="1"/>
          </p:cNvPicPr>
          <p:nvPr/>
        </p:nvPicPr>
        <p:blipFill>
          <a:blip r:embed="rId3">
            <a:extLst>
              <a:ext uri="{837473B0-CC2E-450A-ABE3-18F120FF3D39}">
                <a1611:picAttrSrcUrl xmlns:a1611="http://schemas.microsoft.com/office/drawing/2016/11/main" r:id="rId4"/>
              </a:ext>
            </a:extLst>
          </a:blip>
          <a:stretch>
            <a:fillRect/>
          </a:stretch>
        </p:blipFill>
        <p:spPr>
          <a:xfrm>
            <a:off x="163919" y="91148"/>
            <a:ext cx="2362200" cy="3433545"/>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94C737-C296-436C-B570-4B64340941D3}"/>
              </a:ext>
            </a:extLst>
          </p:cNvPr>
          <p:cNvSpPr>
            <a:spLocks noGrp="1"/>
          </p:cNvSpPr>
          <p:nvPr>
            <p:ph type="ctrTitle"/>
          </p:nvPr>
        </p:nvSpPr>
        <p:spPr>
          <a:xfrm>
            <a:off x="175437" y="116959"/>
            <a:ext cx="4444409" cy="6570920"/>
          </a:xfrm>
        </p:spPr>
        <p:txBody>
          <a:bodyPr/>
          <a:lstStyle/>
          <a:p>
            <a:r>
              <a:rPr lang="en-US" sz="2400" u="sng" dirty="0">
                <a:solidFill>
                  <a:schemeClr val="tx1"/>
                </a:solidFill>
              </a:rPr>
              <a:t>Enrichment</a:t>
            </a:r>
            <a:br>
              <a:rPr lang="en-US" sz="2400" dirty="0">
                <a:solidFill>
                  <a:schemeClr val="tx1"/>
                </a:solidFill>
              </a:rPr>
            </a:br>
            <a:r>
              <a:rPr lang="en-US" sz="2400" dirty="0">
                <a:solidFill>
                  <a:schemeClr val="tx1"/>
                </a:solidFill>
              </a:rPr>
              <a:t>1.  Go to Mrs. Hinds Website and Click on the Gizmo Link</a:t>
            </a:r>
            <a:br>
              <a:rPr lang="en-US" sz="2400" dirty="0">
                <a:solidFill>
                  <a:schemeClr val="tx1"/>
                </a:solidFill>
              </a:rPr>
            </a:br>
            <a:r>
              <a:rPr lang="en-US" sz="2400" dirty="0">
                <a:solidFill>
                  <a:schemeClr val="tx1"/>
                </a:solidFill>
              </a:rPr>
              <a:t>2. Click on Enroll in a class</a:t>
            </a:r>
            <a:br>
              <a:rPr lang="en-US" sz="2400" dirty="0">
                <a:solidFill>
                  <a:schemeClr val="tx1"/>
                </a:solidFill>
              </a:rPr>
            </a:br>
            <a:r>
              <a:rPr lang="en-US" sz="2400" dirty="0">
                <a:solidFill>
                  <a:schemeClr val="tx1"/>
                </a:solidFill>
              </a:rPr>
              <a:t>3.  Enter the Class Code </a:t>
            </a:r>
            <a:br>
              <a:rPr lang="en-US" sz="2400" dirty="0">
                <a:solidFill>
                  <a:schemeClr val="tx1"/>
                </a:solidFill>
              </a:rPr>
            </a:br>
            <a:r>
              <a:rPr lang="en-US" sz="3600" dirty="0">
                <a:solidFill>
                  <a:schemeClr val="tx1"/>
                </a:solidFill>
              </a:rPr>
              <a:t>2</a:t>
            </a:r>
            <a:r>
              <a:rPr lang="en-US" sz="3600" baseline="30000" dirty="0">
                <a:solidFill>
                  <a:schemeClr val="tx1"/>
                </a:solidFill>
              </a:rPr>
              <a:t>nd</a:t>
            </a:r>
            <a:r>
              <a:rPr lang="en-US" sz="3600" dirty="0">
                <a:solidFill>
                  <a:schemeClr val="tx1"/>
                </a:solidFill>
              </a:rPr>
              <a:t> Period—VBKCZBZ9ZP </a:t>
            </a:r>
            <a:br>
              <a:rPr lang="en-US" sz="2400" dirty="0">
                <a:solidFill>
                  <a:schemeClr val="tx1"/>
                </a:solidFill>
              </a:rPr>
            </a:br>
            <a:r>
              <a:rPr lang="en-US" sz="2400" dirty="0">
                <a:solidFill>
                  <a:schemeClr val="tx1"/>
                </a:solidFill>
              </a:rPr>
              <a:t>4.  Create an Account (No email Required)</a:t>
            </a:r>
            <a:br>
              <a:rPr lang="en-US" sz="2400" dirty="0">
                <a:solidFill>
                  <a:schemeClr val="tx1"/>
                </a:solidFill>
              </a:rPr>
            </a:br>
            <a:r>
              <a:rPr lang="en-US" sz="2400" dirty="0">
                <a:solidFill>
                  <a:schemeClr val="tx1"/>
                </a:solidFill>
              </a:rPr>
              <a:t>5.  Go to the Hurricane Gizmo</a:t>
            </a:r>
            <a:br>
              <a:rPr lang="en-US" sz="2400" dirty="0">
                <a:solidFill>
                  <a:schemeClr val="tx1"/>
                </a:solidFill>
              </a:rPr>
            </a:br>
            <a:r>
              <a:rPr lang="en-US" sz="2400" dirty="0">
                <a:solidFill>
                  <a:schemeClr val="tx1"/>
                </a:solidFill>
              </a:rPr>
              <a:t>6.  Follow the paper instructions</a:t>
            </a:r>
            <a:br>
              <a:rPr lang="en-US" sz="2400" dirty="0">
                <a:solidFill>
                  <a:schemeClr val="tx1"/>
                </a:solidFill>
              </a:rPr>
            </a:br>
            <a:r>
              <a:rPr lang="en-US" sz="2400" dirty="0">
                <a:solidFill>
                  <a:schemeClr val="tx1"/>
                </a:solidFill>
              </a:rPr>
              <a:t>YOU DO NOT NEED TO WRITE ANYTHING DOWN.</a:t>
            </a:r>
          </a:p>
        </p:txBody>
      </p:sp>
      <p:sp>
        <p:nvSpPr>
          <p:cNvPr id="3" name="Slide Number Placeholder 2">
            <a:extLst>
              <a:ext uri="{FF2B5EF4-FFF2-40B4-BE49-F238E27FC236}">
                <a16:creationId xmlns:a16="http://schemas.microsoft.com/office/drawing/2014/main" id="{6E99CECE-8381-4B57-B57D-2D161F9BC843}"/>
              </a:ext>
            </a:extLst>
          </p:cNvPr>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 smtClean="0"/>
              <a:t>3</a:t>
            </a:fld>
            <a:endParaRPr lang="en"/>
          </a:p>
        </p:txBody>
      </p:sp>
      <p:sp>
        <p:nvSpPr>
          <p:cNvPr id="4" name="TextBox 3">
            <a:extLst>
              <a:ext uri="{FF2B5EF4-FFF2-40B4-BE49-F238E27FC236}">
                <a16:creationId xmlns:a16="http://schemas.microsoft.com/office/drawing/2014/main" id="{7A83CB60-E0B8-4B6F-9CDA-E3884019F1DE}"/>
              </a:ext>
            </a:extLst>
          </p:cNvPr>
          <p:cNvSpPr txBox="1"/>
          <p:nvPr/>
        </p:nvSpPr>
        <p:spPr>
          <a:xfrm>
            <a:off x="5135526" y="1063256"/>
            <a:ext cx="3503427" cy="5262979"/>
          </a:xfrm>
          <a:prstGeom prst="rect">
            <a:avLst/>
          </a:prstGeom>
          <a:noFill/>
        </p:spPr>
        <p:txBody>
          <a:bodyPr wrap="square" rtlCol="0">
            <a:spAutoFit/>
          </a:bodyPr>
          <a:lstStyle/>
          <a:p>
            <a:pPr algn="ctr"/>
            <a:r>
              <a:rPr lang="en-US" sz="2800" u="sng" dirty="0"/>
              <a:t>Intervention Group</a:t>
            </a:r>
          </a:p>
          <a:p>
            <a:pPr algn="ctr"/>
            <a:endParaRPr lang="en-US" sz="2800" u="sng" dirty="0"/>
          </a:p>
          <a:p>
            <a:pPr marL="514350" indent="-514350" algn="ctr">
              <a:buAutoNum type="arabicPeriod"/>
            </a:pPr>
            <a:r>
              <a:rPr lang="en-US" sz="2800" dirty="0"/>
              <a:t>Begin Reading Pgs. 308-322  in your textbook</a:t>
            </a:r>
          </a:p>
          <a:p>
            <a:pPr marL="514350" indent="-514350" algn="ctr">
              <a:buAutoNum type="arabicPeriod"/>
            </a:pPr>
            <a:r>
              <a:rPr lang="en-US" sz="2800" dirty="0"/>
              <a:t>Mrs. Hinds will be with your group shortly!!!</a:t>
            </a:r>
          </a:p>
          <a:p>
            <a:pPr marL="514350" indent="-514350" algn="ctr">
              <a:buAutoNum type="arabicPeriod"/>
            </a:pPr>
            <a:r>
              <a:rPr lang="en-US" sz="2800" dirty="0"/>
              <a:t>Also, you will need the handout!</a:t>
            </a:r>
          </a:p>
          <a:p>
            <a:endParaRPr lang="en-US" sz="2800" dirty="0"/>
          </a:p>
        </p:txBody>
      </p:sp>
    </p:spTree>
    <p:extLst>
      <p:ext uri="{BB962C8B-B14F-4D97-AF65-F5344CB8AC3E}">
        <p14:creationId xmlns:p14="http://schemas.microsoft.com/office/powerpoint/2010/main" val="1720420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94C737-C296-436C-B570-4B64340941D3}"/>
              </a:ext>
            </a:extLst>
          </p:cNvPr>
          <p:cNvSpPr>
            <a:spLocks noGrp="1"/>
          </p:cNvSpPr>
          <p:nvPr>
            <p:ph type="ctrTitle"/>
          </p:nvPr>
        </p:nvSpPr>
        <p:spPr>
          <a:xfrm>
            <a:off x="175437" y="116959"/>
            <a:ext cx="4444409" cy="6570920"/>
          </a:xfrm>
        </p:spPr>
        <p:txBody>
          <a:bodyPr/>
          <a:lstStyle/>
          <a:p>
            <a:r>
              <a:rPr lang="en-US" sz="2400" u="sng" dirty="0">
                <a:solidFill>
                  <a:schemeClr val="tx1"/>
                </a:solidFill>
              </a:rPr>
              <a:t>Enrichment</a:t>
            </a:r>
            <a:br>
              <a:rPr lang="en-US" sz="2400" dirty="0">
                <a:solidFill>
                  <a:schemeClr val="tx1"/>
                </a:solidFill>
              </a:rPr>
            </a:br>
            <a:r>
              <a:rPr lang="en-US" sz="2400" dirty="0">
                <a:solidFill>
                  <a:schemeClr val="tx1"/>
                </a:solidFill>
              </a:rPr>
              <a:t>1.  Go to Mrs. Hinds Website and Click on the Gizmo Link</a:t>
            </a:r>
            <a:br>
              <a:rPr lang="en-US" sz="2400" dirty="0">
                <a:solidFill>
                  <a:schemeClr val="tx1"/>
                </a:solidFill>
              </a:rPr>
            </a:br>
            <a:r>
              <a:rPr lang="en-US" sz="2400" dirty="0">
                <a:solidFill>
                  <a:schemeClr val="tx1"/>
                </a:solidFill>
              </a:rPr>
              <a:t>2. Click on Enroll in a class</a:t>
            </a:r>
            <a:br>
              <a:rPr lang="en-US" sz="2400" dirty="0">
                <a:solidFill>
                  <a:schemeClr val="tx1"/>
                </a:solidFill>
              </a:rPr>
            </a:br>
            <a:r>
              <a:rPr lang="en-US" sz="2400" dirty="0">
                <a:solidFill>
                  <a:schemeClr val="tx1"/>
                </a:solidFill>
              </a:rPr>
              <a:t>3.  Enter the Class Code </a:t>
            </a:r>
            <a:br>
              <a:rPr lang="en-US" sz="2400" dirty="0">
                <a:solidFill>
                  <a:schemeClr val="tx1"/>
                </a:solidFill>
              </a:rPr>
            </a:br>
            <a:r>
              <a:rPr lang="en-US" sz="3600" dirty="0">
                <a:solidFill>
                  <a:schemeClr val="tx1"/>
                </a:solidFill>
              </a:rPr>
              <a:t>3rd Period—TGZGTHPK3M </a:t>
            </a:r>
            <a:br>
              <a:rPr lang="en-US" sz="2400" dirty="0">
                <a:solidFill>
                  <a:schemeClr val="tx1"/>
                </a:solidFill>
              </a:rPr>
            </a:br>
            <a:r>
              <a:rPr lang="en-US" sz="2400" dirty="0">
                <a:solidFill>
                  <a:schemeClr val="tx1"/>
                </a:solidFill>
              </a:rPr>
              <a:t>4.  Create an Account (No email Required)</a:t>
            </a:r>
            <a:br>
              <a:rPr lang="en-US" sz="2400" dirty="0">
                <a:solidFill>
                  <a:schemeClr val="tx1"/>
                </a:solidFill>
              </a:rPr>
            </a:br>
            <a:r>
              <a:rPr lang="en-US" sz="2400" dirty="0">
                <a:solidFill>
                  <a:schemeClr val="tx1"/>
                </a:solidFill>
              </a:rPr>
              <a:t>5.  Go to the Hurricane Gizmo</a:t>
            </a:r>
            <a:br>
              <a:rPr lang="en-US" sz="2400" dirty="0">
                <a:solidFill>
                  <a:schemeClr val="tx1"/>
                </a:solidFill>
              </a:rPr>
            </a:br>
            <a:r>
              <a:rPr lang="en-US" sz="2400" dirty="0">
                <a:solidFill>
                  <a:schemeClr val="tx1"/>
                </a:solidFill>
              </a:rPr>
              <a:t>6.  Follow the paper instructions</a:t>
            </a:r>
            <a:br>
              <a:rPr lang="en-US" sz="2400" dirty="0">
                <a:solidFill>
                  <a:schemeClr val="tx1"/>
                </a:solidFill>
              </a:rPr>
            </a:br>
            <a:r>
              <a:rPr lang="en-US" sz="2400" dirty="0">
                <a:solidFill>
                  <a:schemeClr val="tx1"/>
                </a:solidFill>
              </a:rPr>
              <a:t>YOU DO NOT NEED TO WRITE ANYTHING DOWN.</a:t>
            </a:r>
          </a:p>
        </p:txBody>
      </p:sp>
      <p:sp>
        <p:nvSpPr>
          <p:cNvPr id="3" name="Slide Number Placeholder 2">
            <a:extLst>
              <a:ext uri="{FF2B5EF4-FFF2-40B4-BE49-F238E27FC236}">
                <a16:creationId xmlns:a16="http://schemas.microsoft.com/office/drawing/2014/main" id="{6E99CECE-8381-4B57-B57D-2D161F9BC843}"/>
              </a:ext>
            </a:extLst>
          </p:cNvPr>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 smtClean="0"/>
              <a:t>4</a:t>
            </a:fld>
            <a:endParaRPr lang="en"/>
          </a:p>
        </p:txBody>
      </p:sp>
      <p:sp>
        <p:nvSpPr>
          <p:cNvPr id="4" name="TextBox 3">
            <a:extLst>
              <a:ext uri="{FF2B5EF4-FFF2-40B4-BE49-F238E27FC236}">
                <a16:creationId xmlns:a16="http://schemas.microsoft.com/office/drawing/2014/main" id="{7A83CB60-E0B8-4B6F-9CDA-E3884019F1DE}"/>
              </a:ext>
            </a:extLst>
          </p:cNvPr>
          <p:cNvSpPr txBox="1"/>
          <p:nvPr/>
        </p:nvSpPr>
        <p:spPr>
          <a:xfrm>
            <a:off x="5135526" y="1063256"/>
            <a:ext cx="3503427" cy="5262979"/>
          </a:xfrm>
          <a:prstGeom prst="rect">
            <a:avLst/>
          </a:prstGeom>
          <a:noFill/>
        </p:spPr>
        <p:txBody>
          <a:bodyPr wrap="square" rtlCol="0">
            <a:spAutoFit/>
          </a:bodyPr>
          <a:lstStyle/>
          <a:p>
            <a:pPr algn="ctr"/>
            <a:r>
              <a:rPr lang="en-US" sz="2800" u="sng" dirty="0"/>
              <a:t>Intervention Group</a:t>
            </a:r>
          </a:p>
          <a:p>
            <a:pPr algn="ctr"/>
            <a:endParaRPr lang="en-US" sz="2800" u="sng" dirty="0"/>
          </a:p>
          <a:p>
            <a:pPr marL="514350" indent="-514350" algn="ctr">
              <a:buAutoNum type="arabicPeriod"/>
            </a:pPr>
            <a:r>
              <a:rPr lang="en-US" sz="2800" dirty="0"/>
              <a:t>Begin Reading Pgs. 308-322  in your textbook</a:t>
            </a:r>
          </a:p>
          <a:p>
            <a:pPr marL="514350" indent="-514350" algn="ctr">
              <a:buAutoNum type="arabicPeriod"/>
            </a:pPr>
            <a:r>
              <a:rPr lang="en-US" sz="2800" dirty="0"/>
              <a:t>Mrs. Hinds will be with your group shortly!!!</a:t>
            </a:r>
          </a:p>
          <a:p>
            <a:pPr marL="514350" indent="-514350" algn="ctr">
              <a:buAutoNum type="arabicPeriod"/>
            </a:pPr>
            <a:r>
              <a:rPr lang="en-US" sz="2800" dirty="0"/>
              <a:t>Also, you will need the handout!</a:t>
            </a:r>
          </a:p>
          <a:p>
            <a:endParaRPr lang="en-US" sz="2800" dirty="0"/>
          </a:p>
        </p:txBody>
      </p:sp>
    </p:spTree>
    <p:extLst>
      <p:ext uri="{BB962C8B-B14F-4D97-AF65-F5344CB8AC3E}">
        <p14:creationId xmlns:p14="http://schemas.microsoft.com/office/powerpoint/2010/main" val="17962530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94C737-C296-436C-B570-4B64340941D3}"/>
              </a:ext>
            </a:extLst>
          </p:cNvPr>
          <p:cNvSpPr>
            <a:spLocks noGrp="1"/>
          </p:cNvSpPr>
          <p:nvPr>
            <p:ph type="ctrTitle"/>
          </p:nvPr>
        </p:nvSpPr>
        <p:spPr>
          <a:xfrm>
            <a:off x="175437" y="116959"/>
            <a:ext cx="4444409" cy="6570920"/>
          </a:xfrm>
        </p:spPr>
        <p:txBody>
          <a:bodyPr/>
          <a:lstStyle/>
          <a:p>
            <a:r>
              <a:rPr lang="en-US" sz="2400" u="sng" dirty="0">
                <a:solidFill>
                  <a:schemeClr val="tx1"/>
                </a:solidFill>
              </a:rPr>
              <a:t>Enrichment</a:t>
            </a:r>
            <a:br>
              <a:rPr lang="en-US" sz="2400" dirty="0">
                <a:solidFill>
                  <a:schemeClr val="tx1"/>
                </a:solidFill>
              </a:rPr>
            </a:br>
            <a:r>
              <a:rPr lang="en-US" sz="2400" dirty="0">
                <a:solidFill>
                  <a:schemeClr val="tx1"/>
                </a:solidFill>
              </a:rPr>
              <a:t>1.  Go to Mrs. Hinds Website and Click on the Gizmo Link</a:t>
            </a:r>
            <a:br>
              <a:rPr lang="en-US" sz="2400" dirty="0">
                <a:solidFill>
                  <a:schemeClr val="tx1"/>
                </a:solidFill>
              </a:rPr>
            </a:br>
            <a:r>
              <a:rPr lang="en-US" sz="2400" dirty="0">
                <a:solidFill>
                  <a:schemeClr val="tx1"/>
                </a:solidFill>
              </a:rPr>
              <a:t>2. Click on Enroll in a class</a:t>
            </a:r>
            <a:br>
              <a:rPr lang="en-US" sz="2400" dirty="0">
                <a:solidFill>
                  <a:schemeClr val="tx1"/>
                </a:solidFill>
              </a:rPr>
            </a:br>
            <a:r>
              <a:rPr lang="en-US" sz="2400" dirty="0">
                <a:solidFill>
                  <a:schemeClr val="tx1"/>
                </a:solidFill>
              </a:rPr>
              <a:t>3.  Enter the Class Code </a:t>
            </a:r>
            <a:br>
              <a:rPr lang="en-US" sz="2400" dirty="0">
                <a:solidFill>
                  <a:schemeClr val="tx1"/>
                </a:solidFill>
              </a:rPr>
            </a:br>
            <a:r>
              <a:rPr lang="en-US" sz="3600" dirty="0">
                <a:solidFill>
                  <a:schemeClr val="tx1"/>
                </a:solidFill>
              </a:rPr>
              <a:t>4</a:t>
            </a:r>
            <a:r>
              <a:rPr lang="en-US" sz="3600" baseline="30000" dirty="0">
                <a:solidFill>
                  <a:schemeClr val="tx1"/>
                </a:solidFill>
              </a:rPr>
              <a:t>TH</a:t>
            </a:r>
            <a:r>
              <a:rPr lang="en-US" sz="3600" dirty="0">
                <a:solidFill>
                  <a:schemeClr val="tx1"/>
                </a:solidFill>
              </a:rPr>
              <a:t> Period—6JQ9PTHKJD </a:t>
            </a:r>
            <a:br>
              <a:rPr lang="en-US" sz="2400" dirty="0">
                <a:solidFill>
                  <a:schemeClr val="tx1"/>
                </a:solidFill>
              </a:rPr>
            </a:br>
            <a:r>
              <a:rPr lang="en-US" sz="2400" dirty="0">
                <a:solidFill>
                  <a:schemeClr val="tx1"/>
                </a:solidFill>
              </a:rPr>
              <a:t>4.  Create an Account (No email Required)</a:t>
            </a:r>
            <a:br>
              <a:rPr lang="en-US" sz="2400" dirty="0">
                <a:solidFill>
                  <a:schemeClr val="tx1"/>
                </a:solidFill>
              </a:rPr>
            </a:br>
            <a:r>
              <a:rPr lang="en-US" sz="2400" dirty="0">
                <a:solidFill>
                  <a:schemeClr val="tx1"/>
                </a:solidFill>
              </a:rPr>
              <a:t>5.  Go to the Hurricane Gizmo</a:t>
            </a:r>
            <a:br>
              <a:rPr lang="en-US" sz="2400" dirty="0">
                <a:solidFill>
                  <a:schemeClr val="tx1"/>
                </a:solidFill>
              </a:rPr>
            </a:br>
            <a:r>
              <a:rPr lang="en-US" sz="2400" dirty="0">
                <a:solidFill>
                  <a:schemeClr val="tx1"/>
                </a:solidFill>
              </a:rPr>
              <a:t>6.  Follow the paper instructions</a:t>
            </a:r>
            <a:br>
              <a:rPr lang="en-US" sz="2400" dirty="0">
                <a:solidFill>
                  <a:schemeClr val="tx1"/>
                </a:solidFill>
              </a:rPr>
            </a:br>
            <a:r>
              <a:rPr lang="en-US" sz="2400" dirty="0">
                <a:solidFill>
                  <a:schemeClr val="tx1"/>
                </a:solidFill>
              </a:rPr>
              <a:t>YOU DO NOT NEED TO WRITE ANYTHING DOWN.</a:t>
            </a:r>
          </a:p>
        </p:txBody>
      </p:sp>
      <p:sp>
        <p:nvSpPr>
          <p:cNvPr id="3" name="Slide Number Placeholder 2">
            <a:extLst>
              <a:ext uri="{FF2B5EF4-FFF2-40B4-BE49-F238E27FC236}">
                <a16:creationId xmlns:a16="http://schemas.microsoft.com/office/drawing/2014/main" id="{6E99CECE-8381-4B57-B57D-2D161F9BC843}"/>
              </a:ext>
            </a:extLst>
          </p:cNvPr>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 smtClean="0"/>
              <a:t>5</a:t>
            </a:fld>
            <a:endParaRPr lang="en"/>
          </a:p>
        </p:txBody>
      </p:sp>
      <p:sp>
        <p:nvSpPr>
          <p:cNvPr id="4" name="TextBox 3">
            <a:extLst>
              <a:ext uri="{FF2B5EF4-FFF2-40B4-BE49-F238E27FC236}">
                <a16:creationId xmlns:a16="http://schemas.microsoft.com/office/drawing/2014/main" id="{7A83CB60-E0B8-4B6F-9CDA-E3884019F1DE}"/>
              </a:ext>
            </a:extLst>
          </p:cNvPr>
          <p:cNvSpPr txBox="1"/>
          <p:nvPr/>
        </p:nvSpPr>
        <p:spPr>
          <a:xfrm>
            <a:off x="5135526" y="1063256"/>
            <a:ext cx="3503427" cy="5262979"/>
          </a:xfrm>
          <a:prstGeom prst="rect">
            <a:avLst/>
          </a:prstGeom>
          <a:noFill/>
        </p:spPr>
        <p:txBody>
          <a:bodyPr wrap="square" rtlCol="0">
            <a:spAutoFit/>
          </a:bodyPr>
          <a:lstStyle/>
          <a:p>
            <a:pPr algn="ctr"/>
            <a:r>
              <a:rPr lang="en-US" sz="2800" u="sng" dirty="0"/>
              <a:t>Intervention Group</a:t>
            </a:r>
          </a:p>
          <a:p>
            <a:pPr algn="ctr"/>
            <a:endParaRPr lang="en-US" sz="2800" u="sng" dirty="0"/>
          </a:p>
          <a:p>
            <a:pPr marL="514350" indent="-514350" algn="ctr">
              <a:buAutoNum type="arabicPeriod"/>
            </a:pPr>
            <a:r>
              <a:rPr lang="en-US" sz="2800" dirty="0"/>
              <a:t>Begin Reading Pgs. 308-322  in your textbook</a:t>
            </a:r>
          </a:p>
          <a:p>
            <a:pPr marL="514350" indent="-514350" algn="ctr">
              <a:buAutoNum type="arabicPeriod"/>
            </a:pPr>
            <a:r>
              <a:rPr lang="en-US" sz="2800" dirty="0"/>
              <a:t>Mrs. Hinds will be with your group shortly!!!</a:t>
            </a:r>
          </a:p>
          <a:p>
            <a:pPr marL="514350" indent="-514350" algn="ctr">
              <a:buAutoNum type="arabicPeriod"/>
            </a:pPr>
            <a:r>
              <a:rPr lang="en-US" sz="2800" dirty="0"/>
              <a:t>Also, you will need the handout!</a:t>
            </a:r>
          </a:p>
          <a:p>
            <a:endParaRPr lang="en-US" sz="2800" dirty="0"/>
          </a:p>
        </p:txBody>
      </p:sp>
    </p:spTree>
    <p:extLst>
      <p:ext uri="{BB962C8B-B14F-4D97-AF65-F5344CB8AC3E}">
        <p14:creationId xmlns:p14="http://schemas.microsoft.com/office/powerpoint/2010/main" val="18322547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94C737-C296-436C-B570-4B64340941D3}"/>
              </a:ext>
            </a:extLst>
          </p:cNvPr>
          <p:cNvSpPr>
            <a:spLocks noGrp="1"/>
          </p:cNvSpPr>
          <p:nvPr>
            <p:ph type="ctrTitle"/>
          </p:nvPr>
        </p:nvSpPr>
        <p:spPr>
          <a:xfrm>
            <a:off x="175437" y="116959"/>
            <a:ext cx="4444409" cy="6570920"/>
          </a:xfrm>
        </p:spPr>
        <p:txBody>
          <a:bodyPr/>
          <a:lstStyle/>
          <a:p>
            <a:r>
              <a:rPr lang="en-US" sz="2400" u="sng" dirty="0">
                <a:solidFill>
                  <a:schemeClr val="tx1"/>
                </a:solidFill>
              </a:rPr>
              <a:t>Enrichment</a:t>
            </a:r>
            <a:br>
              <a:rPr lang="en-US" sz="2400" dirty="0">
                <a:solidFill>
                  <a:schemeClr val="tx1"/>
                </a:solidFill>
              </a:rPr>
            </a:br>
            <a:r>
              <a:rPr lang="en-US" sz="2400" dirty="0">
                <a:solidFill>
                  <a:schemeClr val="tx1"/>
                </a:solidFill>
              </a:rPr>
              <a:t>1.  Go to Mrs. Hinds Website and Click on the Gizmo Link</a:t>
            </a:r>
            <a:br>
              <a:rPr lang="en-US" sz="2400" dirty="0">
                <a:solidFill>
                  <a:schemeClr val="tx1"/>
                </a:solidFill>
              </a:rPr>
            </a:br>
            <a:r>
              <a:rPr lang="en-US" sz="2400" dirty="0">
                <a:solidFill>
                  <a:schemeClr val="tx1"/>
                </a:solidFill>
              </a:rPr>
              <a:t>2. Click on Enroll in a class</a:t>
            </a:r>
            <a:br>
              <a:rPr lang="en-US" sz="2400" dirty="0">
                <a:solidFill>
                  <a:schemeClr val="tx1"/>
                </a:solidFill>
              </a:rPr>
            </a:br>
            <a:r>
              <a:rPr lang="en-US" sz="2400" dirty="0">
                <a:solidFill>
                  <a:schemeClr val="tx1"/>
                </a:solidFill>
              </a:rPr>
              <a:t>3.  Enter the Class Code </a:t>
            </a:r>
            <a:br>
              <a:rPr lang="en-US" sz="2400" dirty="0">
                <a:solidFill>
                  <a:schemeClr val="tx1"/>
                </a:solidFill>
              </a:rPr>
            </a:br>
            <a:r>
              <a:rPr lang="en-US" sz="3600" dirty="0">
                <a:solidFill>
                  <a:schemeClr val="tx1"/>
                </a:solidFill>
              </a:rPr>
              <a:t>6</a:t>
            </a:r>
            <a:r>
              <a:rPr lang="en-US" sz="3600" baseline="30000" dirty="0">
                <a:solidFill>
                  <a:schemeClr val="tx1"/>
                </a:solidFill>
              </a:rPr>
              <a:t>TH</a:t>
            </a:r>
            <a:r>
              <a:rPr lang="en-US" sz="3600" dirty="0">
                <a:solidFill>
                  <a:schemeClr val="tx1"/>
                </a:solidFill>
              </a:rPr>
              <a:t> Period—DPCPBDMVMN</a:t>
            </a:r>
            <a:br>
              <a:rPr lang="en-US" sz="2400" dirty="0">
                <a:solidFill>
                  <a:schemeClr val="tx1"/>
                </a:solidFill>
              </a:rPr>
            </a:br>
            <a:r>
              <a:rPr lang="en-US" sz="2400" dirty="0">
                <a:solidFill>
                  <a:schemeClr val="tx1"/>
                </a:solidFill>
              </a:rPr>
              <a:t>4.  Create an Account (No email Required)</a:t>
            </a:r>
            <a:br>
              <a:rPr lang="en-US" sz="2400" dirty="0">
                <a:solidFill>
                  <a:schemeClr val="tx1"/>
                </a:solidFill>
              </a:rPr>
            </a:br>
            <a:r>
              <a:rPr lang="en-US" sz="2400" dirty="0">
                <a:solidFill>
                  <a:schemeClr val="tx1"/>
                </a:solidFill>
              </a:rPr>
              <a:t>5.  Go to the Hurricane Gizmo</a:t>
            </a:r>
            <a:br>
              <a:rPr lang="en-US" sz="2400" dirty="0">
                <a:solidFill>
                  <a:schemeClr val="tx1"/>
                </a:solidFill>
              </a:rPr>
            </a:br>
            <a:r>
              <a:rPr lang="en-US" sz="2400" dirty="0">
                <a:solidFill>
                  <a:schemeClr val="tx1"/>
                </a:solidFill>
              </a:rPr>
              <a:t>6.  Follow the paper instructions</a:t>
            </a:r>
            <a:br>
              <a:rPr lang="en-US" sz="2400" dirty="0">
                <a:solidFill>
                  <a:schemeClr val="tx1"/>
                </a:solidFill>
              </a:rPr>
            </a:br>
            <a:r>
              <a:rPr lang="en-US" sz="2400" dirty="0">
                <a:solidFill>
                  <a:schemeClr val="tx1"/>
                </a:solidFill>
              </a:rPr>
              <a:t>YOU DO NOT NEED TO WRITE ANYTHING DOWN.</a:t>
            </a:r>
          </a:p>
        </p:txBody>
      </p:sp>
      <p:sp>
        <p:nvSpPr>
          <p:cNvPr id="3" name="Slide Number Placeholder 2">
            <a:extLst>
              <a:ext uri="{FF2B5EF4-FFF2-40B4-BE49-F238E27FC236}">
                <a16:creationId xmlns:a16="http://schemas.microsoft.com/office/drawing/2014/main" id="{6E99CECE-8381-4B57-B57D-2D161F9BC843}"/>
              </a:ext>
            </a:extLst>
          </p:cNvPr>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 smtClean="0"/>
              <a:t>6</a:t>
            </a:fld>
            <a:endParaRPr lang="en"/>
          </a:p>
        </p:txBody>
      </p:sp>
      <p:sp>
        <p:nvSpPr>
          <p:cNvPr id="4" name="TextBox 3">
            <a:extLst>
              <a:ext uri="{FF2B5EF4-FFF2-40B4-BE49-F238E27FC236}">
                <a16:creationId xmlns:a16="http://schemas.microsoft.com/office/drawing/2014/main" id="{7A83CB60-E0B8-4B6F-9CDA-E3884019F1DE}"/>
              </a:ext>
            </a:extLst>
          </p:cNvPr>
          <p:cNvSpPr txBox="1"/>
          <p:nvPr/>
        </p:nvSpPr>
        <p:spPr>
          <a:xfrm>
            <a:off x="5135526" y="1063256"/>
            <a:ext cx="3503427" cy="5262979"/>
          </a:xfrm>
          <a:prstGeom prst="rect">
            <a:avLst/>
          </a:prstGeom>
          <a:noFill/>
        </p:spPr>
        <p:txBody>
          <a:bodyPr wrap="square" rtlCol="0">
            <a:spAutoFit/>
          </a:bodyPr>
          <a:lstStyle/>
          <a:p>
            <a:pPr algn="ctr"/>
            <a:r>
              <a:rPr lang="en-US" sz="2800" u="sng" dirty="0"/>
              <a:t>Intervention Group</a:t>
            </a:r>
          </a:p>
          <a:p>
            <a:pPr algn="ctr"/>
            <a:endParaRPr lang="en-US" sz="2800" u="sng" dirty="0"/>
          </a:p>
          <a:p>
            <a:pPr marL="514350" indent="-514350" algn="ctr">
              <a:buAutoNum type="arabicPeriod"/>
            </a:pPr>
            <a:r>
              <a:rPr lang="en-US" sz="2800" dirty="0"/>
              <a:t>Begin Reading Pgs. 308-322  in your textbook</a:t>
            </a:r>
          </a:p>
          <a:p>
            <a:pPr marL="514350" indent="-514350" algn="ctr">
              <a:buAutoNum type="arabicPeriod"/>
            </a:pPr>
            <a:r>
              <a:rPr lang="en-US" sz="2800" dirty="0"/>
              <a:t>Mrs. Hinds will be with your group shortly!!!</a:t>
            </a:r>
          </a:p>
          <a:p>
            <a:pPr marL="514350" indent="-514350" algn="ctr">
              <a:buAutoNum type="arabicPeriod"/>
            </a:pPr>
            <a:r>
              <a:rPr lang="en-US" sz="2800" dirty="0"/>
              <a:t>Also, you will need the handout!</a:t>
            </a:r>
          </a:p>
          <a:p>
            <a:endParaRPr lang="en-US" sz="2800" dirty="0"/>
          </a:p>
        </p:txBody>
      </p:sp>
    </p:spTree>
    <p:extLst>
      <p:ext uri="{BB962C8B-B14F-4D97-AF65-F5344CB8AC3E}">
        <p14:creationId xmlns:p14="http://schemas.microsoft.com/office/powerpoint/2010/main" val="7999061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94C737-C296-436C-B570-4B64340941D3}"/>
              </a:ext>
            </a:extLst>
          </p:cNvPr>
          <p:cNvSpPr>
            <a:spLocks noGrp="1"/>
          </p:cNvSpPr>
          <p:nvPr>
            <p:ph type="ctrTitle"/>
          </p:nvPr>
        </p:nvSpPr>
        <p:spPr>
          <a:xfrm>
            <a:off x="175437" y="116959"/>
            <a:ext cx="4444409" cy="6570920"/>
          </a:xfrm>
        </p:spPr>
        <p:txBody>
          <a:bodyPr/>
          <a:lstStyle/>
          <a:p>
            <a:r>
              <a:rPr lang="en-US" sz="2400" u="sng" dirty="0">
                <a:solidFill>
                  <a:schemeClr val="tx1"/>
                </a:solidFill>
              </a:rPr>
              <a:t>Enrichment</a:t>
            </a:r>
            <a:br>
              <a:rPr lang="en-US" sz="2400" dirty="0">
                <a:solidFill>
                  <a:schemeClr val="tx1"/>
                </a:solidFill>
              </a:rPr>
            </a:br>
            <a:r>
              <a:rPr lang="en-US" sz="2400" dirty="0">
                <a:solidFill>
                  <a:schemeClr val="tx1"/>
                </a:solidFill>
              </a:rPr>
              <a:t>1.  Go to Mrs. Hinds Website and Click on the Gizmo Link</a:t>
            </a:r>
            <a:br>
              <a:rPr lang="en-US" sz="2400" dirty="0">
                <a:solidFill>
                  <a:schemeClr val="tx1"/>
                </a:solidFill>
              </a:rPr>
            </a:br>
            <a:r>
              <a:rPr lang="en-US" sz="2400" dirty="0">
                <a:solidFill>
                  <a:schemeClr val="tx1"/>
                </a:solidFill>
              </a:rPr>
              <a:t>2. Click on Enroll in a class</a:t>
            </a:r>
            <a:br>
              <a:rPr lang="en-US" sz="2400" dirty="0">
                <a:solidFill>
                  <a:schemeClr val="tx1"/>
                </a:solidFill>
              </a:rPr>
            </a:br>
            <a:r>
              <a:rPr lang="en-US" sz="2400" dirty="0">
                <a:solidFill>
                  <a:schemeClr val="tx1"/>
                </a:solidFill>
              </a:rPr>
              <a:t>3.  Enter the Class Code </a:t>
            </a:r>
            <a:br>
              <a:rPr lang="en-US" sz="2400" dirty="0">
                <a:solidFill>
                  <a:schemeClr val="tx1"/>
                </a:solidFill>
              </a:rPr>
            </a:br>
            <a:r>
              <a:rPr lang="en-US" sz="3600" dirty="0">
                <a:solidFill>
                  <a:schemeClr val="tx1"/>
                </a:solidFill>
              </a:rPr>
              <a:t>7</a:t>
            </a:r>
            <a:r>
              <a:rPr lang="en-US" sz="3600" baseline="30000" dirty="0">
                <a:solidFill>
                  <a:schemeClr val="tx1"/>
                </a:solidFill>
              </a:rPr>
              <a:t>TH</a:t>
            </a:r>
            <a:r>
              <a:rPr lang="en-US" sz="3600" dirty="0">
                <a:solidFill>
                  <a:schemeClr val="tx1"/>
                </a:solidFill>
              </a:rPr>
              <a:t> Period—XBWKR7HMDQ</a:t>
            </a:r>
            <a:br>
              <a:rPr lang="en-US" sz="2400" dirty="0">
                <a:solidFill>
                  <a:schemeClr val="tx1"/>
                </a:solidFill>
              </a:rPr>
            </a:br>
            <a:r>
              <a:rPr lang="en-US" sz="2400" dirty="0">
                <a:solidFill>
                  <a:schemeClr val="tx1"/>
                </a:solidFill>
              </a:rPr>
              <a:t>4.  Create an Account (No email Required)</a:t>
            </a:r>
            <a:br>
              <a:rPr lang="en-US" sz="2400" dirty="0">
                <a:solidFill>
                  <a:schemeClr val="tx1"/>
                </a:solidFill>
              </a:rPr>
            </a:br>
            <a:r>
              <a:rPr lang="en-US" sz="2400" dirty="0">
                <a:solidFill>
                  <a:schemeClr val="tx1"/>
                </a:solidFill>
              </a:rPr>
              <a:t>5.  Go to the Hurricane Gizmo</a:t>
            </a:r>
            <a:br>
              <a:rPr lang="en-US" sz="2400" dirty="0">
                <a:solidFill>
                  <a:schemeClr val="tx1"/>
                </a:solidFill>
              </a:rPr>
            </a:br>
            <a:r>
              <a:rPr lang="en-US" sz="2400" dirty="0">
                <a:solidFill>
                  <a:schemeClr val="tx1"/>
                </a:solidFill>
              </a:rPr>
              <a:t>6.  Follow the paper instructions</a:t>
            </a:r>
            <a:br>
              <a:rPr lang="en-US" sz="2400" dirty="0">
                <a:solidFill>
                  <a:schemeClr val="tx1"/>
                </a:solidFill>
              </a:rPr>
            </a:br>
            <a:r>
              <a:rPr lang="en-US" sz="2400" dirty="0">
                <a:solidFill>
                  <a:schemeClr val="tx1"/>
                </a:solidFill>
              </a:rPr>
              <a:t>YOU DO NOT NEED TO WRITE ANYTHING DOWN.</a:t>
            </a:r>
          </a:p>
        </p:txBody>
      </p:sp>
      <p:sp>
        <p:nvSpPr>
          <p:cNvPr id="3" name="Slide Number Placeholder 2">
            <a:extLst>
              <a:ext uri="{FF2B5EF4-FFF2-40B4-BE49-F238E27FC236}">
                <a16:creationId xmlns:a16="http://schemas.microsoft.com/office/drawing/2014/main" id="{6E99CECE-8381-4B57-B57D-2D161F9BC843}"/>
              </a:ext>
            </a:extLst>
          </p:cNvPr>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 smtClean="0"/>
              <a:t>7</a:t>
            </a:fld>
            <a:endParaRPr lang="en"/>
          </a:p>
        </p:txBody>
      </p:sp>
      <p:sp>
        <p:nvSpPr>
          <p:cNvPr id="4" name="TextBox 3">
            <a:extLst>
              <a:ext uri="{FF2B5EF4-FFF2-40B4-BE49-F238E27FC236}">
                <a16:creationId xmlns:a16="http://schemas.microsoft.com/office/drawing/2014/main" id="{7A83CB60-E0B8-4B6F-9CDA-E3884019F1DE}"/>
              </a:ext>
            </a:extLst>
          </p:cNvPr>
          <p:cNvSpPr txBox="1"/>
          <p:nvPr/>
        </p:nvSpPr>
        <p:spPr>
          <a:xfrm>
            <a:off x="5135526" y="1063256"/>
            <a:ext cx="3503427" cy="5262979"/>
          </a:xfrm>
          <a:prstGeom prst="rect">
            <a:avLst/>
          </a:prstGeom>
          <a:noFill/>
        </p:spPr>
        <p:txBody>
          <a:bodyPr wrap="square" rtlCol="0">
            <a:spAutoFit/>
          </a:bodyPr>
          <a:lstStyle/>
          <a:p>
            <a:pPr algn="ctr"/>
            <a:r>
              <a:rPr lang="en-US" sz="2800" u="sng" dirty="0"/>
              <a:t>Intervention Group</a:t>
            </a:r>
          </a:p>
          <a:p>
            <a:pPr algn="ctr"/>
            <a:endParaRPr lang="en-US" sz="2800" u="sng" dirty="0"/>
          </a:p>
          <a:p>
            <a:pPr marL="514350" indent="-514350" algn="ctr">
              <a:buAutoNum type="arabicPeriod"/>
            </a:pPr>
            <a:r>
              <a:rPr lang="en-US" sz="2800" dirty="0"/>
              <a:t>Begin Reading Pgs. 308-322  in your textbook</a:t>
            </a:r>
          </a:p>
          <a:p>
            <a:pPr marL="514350" indent="-514350" algn="ctr">
              <a:buAutoNum type="arabicPeriod"/>
            </a:pPr>
            <a:r>
              <a:rPr lang="en-US" sz="2800" dirty="0"/>
              <a:t>Mrs. Hinds will be with your group shortly!!!</a:t>
            </a:r>
          </a:p>
          <a:p>
            <a:pPr marL="514350" indent="-514350" algn="ctr">
              <a:buAutoNum type="arabicPeriod"/>
            </a:pPr>
            <a:r>
              <a:rPr lang="en-US" sz="2800" dirty="0"/>
              <a:t>Also, you will need the handout!</a:t>
            </a:r>
          </a:p>
          <a:p>
            <a:endParaRPr lang="en-US" sz="2800" dirty="0"/>
          </a:p>
        </p:txBody>
      </p:sp>
    </p:spTree>
    <p:extLst>
      <p:ext uri="{BB962C8B-B14F-4D97-AF65-F5344CB8AC3E}">
        <p14:creationId xmlns:p14="http://schemas.microsoft.com/office/powerpoint/2010/main" val="3385809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68"/>
        <p:cNvGrpSpPr/>
        <p:nvPr/>
      </p:nvGrpSpPr>
      <p:grpSpPr>
        <a:xfrm>
          <a:off x="0" y="0"/>
          <a:ext cx="0" cy="0"/>
          <a:chOff x="0" y="0"/>
          <a:chExt cx="0" cy="0"/>
        </a:xfrm>
      </p:grpSpPr>
      <p:sp>
        <p:nvSpPr>
          <p:cNvPr id="169" name="Google Shape;169;p39"/>
          <p:cNvSpPr txBox="1">
            <a:spLocks noGrp="1"/>
          </p:cNvSpPr>
          <p:nvPr>
            <p:ph type="ctrTitle" idx="4294967295"/>
          </p:nvPr>
        </p:nvSpPr>
        <p:spPr>
          <a:xfrm>
            <a:off x="685800" y="3161500"/>
            <a:ext cx="7772400" cy="14106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US" sz="6000" dirty="0">
                <a:solidFill>
                  <a:srgbClr val="FFFFFF"/>
                </a:solidFill>
              </a:rPr>
              <a:t>launch</a:t>
            </a:r>
            <a:endParaRPr sz="6000" dirty="0">
              <a:solidFill>
                <a:srgbClr val="FFFFFF"/>
              </a:solidFill>
            </a:endParaRPr>
          </a:p>
        </p:txBody>
      </p:sp>
      <p:sp>
        <p:nvSpPr>
          <p:cNvPr id="170" name="Google Shape;170;p39"/>
          <p:cNvSpPr txBox="1">
            <a:spLocks noGrp="1"/>
          </p:cNvSpPr>
          <p:nvPr>
            <p:ph type="subTitle" idx="4294967295"/>
          </p:nvPr>
        </p:nvSpPr>
        <p:spPr>
          <a:xfrm>
            <a:off x="778324" y="4676428"/>
            <a:ext cx="7679875" cy="1046400"/>
          </a:xfrm>
          <a:prstGeom prst="rect">
            <a:avLst/>
          </a:prstGeom>
        </p:spPr>
        <p:txBody>
          <a:bodyPr spcFirstLastPara="1" wrap="square" lIns="91425" tIns="91425" rIns="91425" bIns="91425" anchor="t" anchorCtr="0">
            <a:noAutofit/>
          </a:bodyPr>
          <a:lstStyle/>
          <a:p>
            <a:pPr marL="0" lvl="0" indent="0" algn="ctr" rtl="0">
              <a:spcBef>
                <a:spcPts val="600"/>
              </a:spcBef>
              <a:spcAft>
                <a:spcPts val="0"/>
              </a:spcAft>
              <a:buNone/>
            </a:pPr>
            <a:r>
              <a:rPr lang="en-US" sz="5400" dirty="0"/>
              <a:t>Do the Right Thing Even When No One is Looking!</a:t>
            </a:r>
            <a:endParaRPr sz="5400" dirty="0"/>
          </a:p>
        </p:txBody>
      </p:sp>
      <p:sp>
        <p:nvSpPr>
          <p:cNvPr id="171" name="Google Shape;171;p39"/>
          <p:cNvSpPr/>
          <p:nvPr/>
        </p:nvSpPr>
        <p:spPr>
          <a:xfrm>
            <a:off x="4068207" y="2217807"/>
            <a:ext cx="1007582" cy="1209185"/>
          </a:xfrm>
          <a:custGeom>
            <a:avLst/>
            <a:gdLst/>
            <a:ahLst/>
            <a:cxnLst/>
            <a:rect l="l" t="t" r="r" b="b"/>
            <a:pathLst>
              <a:path w="15817" h="18981" extrusionOk="0">
                <a:moveTo>
                  <a:pt x="11364" y="1"/>
                </a:moveTo>
                <a:lnTo>
                  <a:pt x="11242" y="25"/>
                </a:lnTo>
                <a:lnTo>
                  <a:pt x="11169" y="74"/>
                </a:lnTo>
                <a:lnTo>
                  <a:pt x="11096" y="171"/>
                </a:lnTo>
                <a:lnTo>
                  <a:pt x="10780" y="731"/>
                </a:lnTo>
                <a:lnTo>
                  <a:pt x="10634" y="999"/>
                </a:lnTo>
                <a:lnTo>
                  <a:pt x="10537" y="1315"/>
                </a:lnTo>
                <a:lnTo>
                  <a:pt x="10512" y="1388"/>
                </a:lnTo>
                <a:lnTo>
                  <a:pt x="10537" y="1461"/>
                </a:lnTo>
                <a:lnTo>
                  <a:pt x="10585" y="1534"/>
                </a:lnTo>
                <a:lnTo>
                  <a:pt x="10634" y="1583"/>
                </a:lnTo>
                <a:lnTo>
                  <a:pt x="10707" y="1607"/>
                </a:lnTo>
                <a:lnTo>
                  <a:pt x="10804" y="1631"/>
                </a:lnTo>
                <a:lnTo>
                  <a:pt x="10877" y="1607"/>
                </a:lnTo>
                <a:lnTo>
                  <a:pt x="10950" y="1558"/>
                </a:lnTo>
                <a:lnTo>
                  <a:pt x="11145" y="1315"/>
                </a:lnTo>
                <a:lnTo>
                  <a:pt x="11291" y="1047"/>
                </a:lnTo>
                <a:lnTo>
                  <a:pt x="11510" y="731"/>
                </a:lnTo>
                <a:lnTo>
                  <a:pt x="11583" y="682"/>
                </a:lnTo>
                <a:lnTo>
                  <a:pt x="11656" y="609"/>
                </a:lnTo>
                <a:lnTo>
                  <a:pt x="11705" y="463"/>
                </a:lnTo>
                <a:lnTo>
                  <a:pt x="11729" y="342"/>
                </a:lnTo>
                <a:lnTo>
                  <a:pt x="11705" y="220"/>
                </a:lnTo>
                <a:lnTo>
                  <a:pt x="11656" y="123"/>
                </a:lnTo>
                <a:lnTo>
                  <a:pt x="11583" y="50"/>
                </a:lnTo>
                <a:lnTo>
                  <a:pt x="11486" y="25"/>
                </a:lnTo>
                <a:lnTo>
                  <a:pt x="11461" y="1"/>
                </a:lnTo>
                <a:close/>
                <a:moveTo>
                  <a:pt x="3821" y="171"/>
                </a:moveTo>
                <a:lnTo>
                  <a:pt x="3748" y="196"/>
                </a:lnTo>
                <a:lnTo>
                  <a:pt x="3699" y="244"/>
                </a:lnTo>
                <a:lnTo>
                  <a:pt x="3651" y="317"/>
                </a:lnTo>
                <a:lnTo>
                  <a:pt x="3651" y="390"/>
                </a:lnTo>
                <a:lnTo>
                  <a:pt x="3651" y="463"/>
                </a:lnTo>
                <a:lnTo>
                  <a:pt x="3699" y="634"/>
                </a:lnTo>
                <a:lnTo>
                  <a:pt x="3772" y="804"/>
                </a:lnTo>
                <a:lnTo>
                  <a:pt x="3943" y="1120"/>
                </a:lnTo>
                <a:lnTo>
                  <a:pt x="4113" y="1461"/>
                </a:lnTo>
                <a:lnTo>
                  <a:pt x="4259" y="1802"/>
                </a:lnTo>
                <a:lnTo>
                  <a:pt x="4332" y="1923"/>
                </a:lnTo>
                <a:lnTo>
                  <a:pt x="4429" y="1996"/>
                </a:lnTo>
                <a:lnTo>
                  <a:pt x="4527" y="2021"/>
                </a:lnTo>
                <a:lnTo>
                  <a:pt x="4624" y="1996"/>
                </a:lnTo>
                <a:lnTo>
                  <a:pt x="4721" y="1972"/>
                </a:lnTo>
                <a:lnTo>
                  <a:pt x="4794" y="1899"/>
                </a:lnTo>
                <a:lnTo>
                  <a:pt x="4843" y="1777"/>
                </a:lnTo>
                <a:lnTo>
                  <a:pt x="4843" y="1656"/>
                </a:lnTo>
                <a:lnTo>
                  <a:pt x="4794" y="1461"/>
                </a:lnTo>
                <a:lnTo>
                  <a:pt x="4697" y="1266"/>
                </a:lnTo>
                <a:lnTo>
                  <a:pt x="4502" y="901"/>
                </a:lnTo>
                <a:lnTo>
                  <a:pt x="4283" y="536"/>
                </a:lnTo>
                <a:lnTo>
                  <a:pt x="4162" y="390"/>
                </a:lnTo>
                <a:lnTo>
                  <a:pt x="4040" y="244"/>
                </a:lnTo>
                <a:lnTo>
                  <a:pt x="3967" y="196"/>
                </a:lnTo>
                <a:lnTo>
                  <a:pt x="3894" y="171"/>
                </a:lnTo>
                <a:close/>
                <a:moveTo>
                  <a:pt x="15452" y="4405"/>
                </a:moveTo>
                <a:lnTo>
                  <a:pt x="15379" y="4429"/>
                </a:lnTo>
                <a:lnTo>
                  <a:pt x="15306" y="4454"/>
                </a:lnTo>
                <a:lnTo>
                  <a:pt x="15135" y="4551"/>
                </a:lnTo>
                <a:lnTo>
                  <a:pt x="14941" y="4600"/>
                </a:lnTo>
                <a:lnTo>
                  <a:pt x="14551" y="4697"/>
                </a:lnTo>
                <a:lnTo>
                  <a:pt x="14357" y="4746"/>
                </a:lnTo>
                <a:lnTo>
                  <a:pt x="14162" y="4819"/>
                </a:lnTo>
                <a:lnTo>
                  <a:pt x="14016" y="4916"/>
                </a:lnTo>
                <a:lnTo>
                  <a:pt x="13870" y="5062"/>
                </a:lnTo>
                <a:lnTo>
                  <a:pt x="13822" y="5135"/>
                </a:lnTo>
                <a:lnTo>
                  <a:pt x="13822" y="5232"/>
                </a:lnTo>
                <a:lnTo>
                  <a:pt x="13846" y="5330"/>
                </a:lnTo>
                <a:lnTo>
                  <a:pt x="13895" y="5354"/>
                </a:lnTo>
                <a:lnTo>
                  <a:pt x="13943" y="5354"/>
                </a:lnTo>
                <a:lnTo>
                  <a:pt x="14138" y="5378"/>
                </a:lnTo>
                <a:lnTo>
                  <a:pt x="14357" y="5378"/>
                </a:lnTo>
                <a:lnTo>
                  <a:pt x="14600" y="5354"/>
                </a:lnTo>
                <a:lnTo>
                  <a:pt x="14819" y="5330"/>
                </a:lnTo>
                <a:lnTo>
                  <a:pt x="15038" y="5257"/>
                </a:lnTo>
                <a:lnTo>
                  <a:pt x="15257" y="5208"/>
                </a:lnTo>
                <a:lnTo>
                  <a:pt x="15452" y="5111"/>
                </a:lnTo>
                <a:lnTo>
                  <a:pt x="15646" y="5038"/>
                </a:lnTo>
                <a:lnTo>
                  <a:pt x="15719" y="4989"/>
                </a:lnTo>
                <a:lnTo>
                  <a:pt x="15768" y="4940"/>
                </a:lnTo>
                <a:lnTo>
                  <a:pt x="15817" y="4819"/>
                </a:lnTo>
                <a:lnTo>
                  <a:pt x="15792" y="4697"/>
                </a:lnTo>
                <a:lnTo>
                  <a:pt x="15768" y="4575"/>
                </a:lnTo>
                <a:lnTo>
                  <a:pt x="15671" y="4478"/>
                </a:lnTo>
                <a:lnTo>
                  <a:pt x="15573" y="4429"/>
                </a:lnTo>
                <a:lnTo>
                  <a:pt x="15452" y="4405"/>
                </a:lnTo>
                <a:close/>
                <a:moveTo>
                  <a:pt x="317" y="4697"/>
                </a:moveTo>
                <a:lnTo>
                  <a:pt x="220" y="4721"/>
                </a:lnTo>
                <a:lnTo>
                  <a:pt x="122" y="4746"/>
                </a:lnTo>
                <a:lnTo>
                  <a:pt x="25" y="4794"/>
                </a:lnTo>
                <a:lnTo>
                  <a:pt x="1" y="4867"/>
                </a:lnTo>
                <a:lnTo>
                  <a:pt x="1" y="4965"/>
                </a:lnTo>
                <a:lnTo>
                  <a:pt x="49" y="5038"/>
                </a:lnTo>
                <a:lnTo>
                  <a:pt x="195" y="5184"/>
                </a:lnTo>
                <a:lnTo>
                  <a:pt x="390" y="5305"/>
                </a:lnTo>
                <a:lnTo>
                  <a:pt x="779" y="5524"/>
                </a:lnTo>
                <a:lnTo>
                  <a:pt x="1169" y="5743"/>
                </a:lnTo>
                <a:lnTo>
                  <a:pt x="1388" y="5841"/>
                </a:lnTo>
                <a:lnTo>
                  <a:pt x="1582" y="5938"/>
                </a:lnTo>
                <a:lnTo>
                  <a:pt x="1655" y="5962"/>
                </a:lnTo>
                <a:lnTo>
                  <a:pt x="1801" y="5962"/>
                </a:lnTo>
                <a:lnTo>
                  <a:pt x="1850" y="5938"/>
                </a:lnTo>
                <a:lnTo>
                  <a:pt x="1923" y="5841"/>
                </a:lnTo>
                <a:lnTo>
                  <a:pt x="1972" y="5743"/>
                </a:lnTo>
                <a:lnTo>
                  <a:pt x="1996" y="5622"/>
                </a:lnTo>
                <a:lnTo>
                  <a:pt x="1972" y="5476"/>
                </a:lnTo>
                <a:lnTo>
                  <a:pt x="1899" y="5378"/>
                </a:lnTo>
                <a:lnTo>
                  <a:pt x="1826" y="5330"/>
                </a:lnTo>
                <a:lnTo>
                  <a:pt x="1777" y="5305"/>
                </a:lnTo>
                <a:lnTo>
                  <a:pt x="1582" y="5208"/>
                </a:lnTo>
                <a:lnTo>
                  <a:pt x="1388" y="5111"/>
                </a:lnTo>
                <a:lnTo>
                  <a:pt x="974" y="4892"/>
                </a:lnTo>
                <a:lnTo>
                  <a:pt x="755" y="4794"/>
                </a:lnTo>
                <a:lnTo>
                  <a:pt x="536" y="4721"/>
                </a:lnTo>
                <a:lnTo>
                  <a:pt x="317" y="4697"/>
                </a:lnTo>
                <a:close/>
                <a:moveTo>
                  <a:pt x="8809" y="6936"/>
                </a:moveTo>
                <a:lnTo>
                  <a:pt x="8736" y="6984"/>
                </a:lnTo>
                <a:lnTo>
                  <a:pt x="8663" y="7057"/>
                </a:lnTo>
                <a:lnTo>
                  <a:pt x="8566" y="7252"/>
                </a:lnTo>
                <a:lnTo>
                  <a:pt x="8468" y="7495"/>
                </a:lnTo>
                <a:lnTo>
                  <a:pt x="8420" y="7739"/>
                </a:lnTo>
                <a:lnTo>
                  <a:pt x="8395" y="7958"/>
                </a:lnTo>
                <a:lnTo>
                  <a:pt x="8395" y="8128"/>
                </a:lnTo>
                <a:lnTo>
                  <a:pt x="8322" y="8177"/>
                </a:lnTo>
                <a:lnTo>
                  <a:pt x="8201" y="8225"/>
                </a:lnTo>
                <a:lnTo>
                  <a:pt x="8079" y="8250"/>
                </a:lnTo>
                <a:lnTo>
                  <a:pt x="7982" y="8225"/>
                </a:lnTo>
                <a:lnTo>
                  <a:pt x="7909" y="8201"/>
                </a:lnTo>
                <a:lnTo>
                  <a:pt x="7982" y="8079"/>
                </a:lnTo>
                <a:lnTo>
                  <a:pt x="8055" y="7933"/>
                </a:lnTo>
                <a:lnTo>
                  <a:pt x="8103" y="7812"/>
                </a:lnTo>
                <a:lnTo>
                  <a:pt x="8103" y="7666"/>
                </a:lnTo>
                <a:lnTo>
                  <a:pt x="8103" y="7520"/>
                </a:lnTo>
                <a:lnTo>
                  <a:pt x="8055" y="7398"/>
                </a:lnTo>
                <a:lnTo>
                  <a:pt x="7957" y="7252"/>
                </a:lnTo>
                <a:lnTo>
                  <a:pt x="7836" y="7130"/>
                </a:lnTo>
                <a:lnTo>
                  <a:pt x="7763" y="7082"/>
                </a:lnTo>
                <a:lnTo>
                  <a:pt x="7617" y="7082"/>
                </a:lnTo>
                <a:lnTo>
                  <a:pt x="7544" y="7130"/>
                </a:lnTo>
                <a:lnTo>
                  <a:pt x="7446" y="7252"/>
                </a:lnTo>
                <a:lnTo>
                  <a:pt x="7373" y="7374"/>
                </a:lnTo>
                <a:lnTo>
                  <a:pt x="7325" y="7495"/>
                </a:lnTo>
                <a:lnTo>
                  <a:pt x="7300" y="7641"/>
                </a:lnTo>
                <a:lnTo>
                  <a:pt x="7300" y="7787"/>
                </a:lnTo>
                <a:lnTo>
                  <a:pt x="7300" y="7909"/>
                </a:lnTo>
                <a:lnTo>
                  <a:pt x="7325" y="8055"/>
                </a:lnTo>
                <a:lnTo>
                  <a:pt x="7373" y="8177"/>
                </a:lnTo>
                <a:lnTo>
                  <a:pt x="7179" y="8298"/>
                </a:lnTo>
                <a:lnTo>
                  <a:pt x="7081" y="8323"/>
                </a:lnTo>
                <a:lnTo>
                  <a:pt x="6984" y="8347"/>
                </a:lnTo>
                <a:lnTo>
                  <a:pt x="6911" y="8371"/>
                </a:lnTo>
                <a:lnTo>
                  <a:pt x="6814" y="8347"/>
                </a:lnTo>
                <a:lnTo>
                  <a:pt x="6692" y="8298"/>
                </a:lnTo>
                <a:lnTo>
                  <a:pt x="6570" y="8201"/>
                </a:lnTo>
                <a:lnTo>
                  <a:pt x="6497" y="8055"/>
                </a:lnTo>
                <a:lnTo>
                  <a:pt x="6449" y="7909"/>
                </a:lnTo>
                <a:lnTo>
                  <a:pt x="6449" y="7739"/>
                </a:lnTo>
                <a:lnTo>
                  <a:pt x="6497" y="7544"/>
                </a:lnTo>
                <a:lnTo>
                  <a:pt x="6497" y="7520"/>
                </a:lnTo>
                <a:lnTo>
                  <a:pt x="6473" y="7520"/>
                </a:lnTo>
                <a:lnTo>
                  <a:pt x="6449" y="7495"/>
                </a:lnTo>
                <a:lnTo>
                  <a:pt x="6424" y="7520"/>
                </a:lnTo>
                <a:lnTo>
                  <a:pt x="6327" y="7617"/>
                </a:lnTo>
                <a:lnTo>
                  <a:pt x="6254" y="7739"/>
                </a:lnTo>
                <a:lnTo>
                  <a:pt x="6230" y="7836"/>
                </a:lnTo>
                <a:lnTo>
                  <a:pt x="6206" y="7958"/>
                </a:lnTo>
                <a:lnTo>
                  <a:pt x="6206" y="8055"/>
                </a:lnTo>
                <a:lnTo>
                  <a:pt x="6206" y="8177"/>
                </a:lnTo>
                <a:lnTo>
                  <a:pt x="6254" y="8274"/>
                </a:lnTo>
                <a:lnTo>
                  <a:pt x="6303" y="8371"/>
                </a:lnTo>
                <a:lnTo>
                  <a:pt x="6376" y="8469"/>
                </a:lnTo>
                <a:lnTo>
                  <a:pt x="6449" y="8542"/>
                </a:lnTo>
                <a:lnTo>
                  <a:pt x="6546" y="8615"/>
                </a:lnTo>
                <a:lnTo>
                  <a:pt x="6643" y="8663"/>
                </a:lnTo>
                <a:lnTo>
                  <a:pt x="6765" y="8712"/>
                </a:lnTo>
                <a:lnTo>
                  <a:pt x="6862" y="8736"/>
                </a:lnTo>
                <a:lnTo>
                  <a:pt x="7008" y="8736"/>
                </a:lnTo>
                <a:lnTo>
                  <a:pt x="7130" y="8712"/>
                </a:lnTo>
                <a:lnTo>
                  <a:pt x="7349" y="8615"/>
                </a:lnTo>
                <a:lnTo>
                  <a:pt x="7592" y="8493"/>
                </a:lnTo>
                <a:lnTo>
                  <a:pt x="7690" y="8566"/>
                </a:lnTo>
                <a:lnTo>
                  <a:pt x="7836" y="8639"/>
                </a:lnTo>
                <a:lnTo>
                  <a:pt x="7982" y="8663"/>
                </a:lnTo>
                <a:lnTo>
                  <a:pt x="8128" y="8688"/>
                </a:lnTo>
                <a:lnTo>
                  <a:pt x="8225" y="8688"/>
                </a:lnTo>
                <a:lnTo>
                  <a:pt x="8347" y="8663"/>
                </a:lnTo>
                <a:lnTo>
                  <a:pt x="8566" y="8566"/>
                </a:lnTo>
                <a:lnTo>
                  <a:pt x="8639" y="8663"/>
                </a:lnTo>
                <a:lnTo>
                  <a:pt x="8736" y="8736"/>
                </a:lnTo>
                <a:lnTo>
                  <a:pt x="8833" y="8809"/>
                </a:lnTo>
                <a:lnTo>
                  <a:pt x="8931" y="8858"/>
                </a:lnTo>
                <a:lnTo>
                  <a:pt x="9174" y="8907"/>
                </a:lnTo>
                <a:lnTo>
                  <a:pt x="9417" y="8931"/>
                </a:lnTo>
                <a:lnTo>
                  <a:pt x="9661" y="8882"/>
                </a:lnTo>
                <a:lnTo>
                  <a:pt x="9880" y="8809"/>
                </a:lnTo>
                <a:lnTo>
                  <a:pt x="9977" y="8736"/>
                </a:lnTo>
                <a:lnTo>
                  <a:pt x="10074" y="8663"/>
                </a:lnTo>
                <a:lnTo>
                  <a:pt x="10172" y="8566"/>
                </a:lnTo>
                <a:lnTo>
                  <a:pt x="10269" y="8469"/>
                </a:lnTo>
                <a:lnTo>
                  <a:pt x="10293" y="8396"/>
                </a:lnTo>
                <a:lnTo>
                  <a:pt x="10293" y="8347"/>
                </a:lnTo>
                <a:lnTo>
                  <a:pt x="10269" y="8298"/>
                </a:lnTo>
                <a:lnTo>
                  <a:pt x="10245" y="8250"/>
                </a:lnTo>
                <a:lnTo>
                  <a:pt x="10172" y="8225"/>
                </a:lnTo>
                <a:lnTo>
                  <a:pt x="10123" y="8201"/>
                </a:lnTo>
                <a:lnTo>
                  <a:pt x="10001" y="8201"/>
                </a:lnTo>
                <a:lnTo>
                  <a:pt x="9782" y="8323"/>
                </a:lnTo>
                <a:lnTo>
                  <a:pt x="9563" y="8420"/>
                </a:lnTo>
                <a:lnTo>
                  <a:pt x="9442" y="8444"/>
                </a:lnTo>
                <a:lnTo>
                  <a:pt x="9344" y="8469"/>
                </a:lnTo>
                <a:lnTo>
                  <a:pt x="9223" y="8469"/>
                </a:lnTo>
                <a:lnTo>
                  <a:pt x="9101" y="8420"/>
                </a:lnTo>
                <a:lnTo>
                  <a:pt x="9004" y="8347"/>
                </a:lnTo>
                <a:lnTo>
                  <a:pt x="8931" y="8274"/>
                </a:lnTo>
                <a:lnTo>
                  <a:pt x="9052" y="8128"/>
                </a:lnTo>
                <a:lnTo>
                  <a:pt x="9150" y="7982"/>
                </a:lnTo>
                <a:lnTo>
                  <a:pt x="9247" y="7836"/>
                </a:lnTo>
                <a:lnTo>
                  <a:pt x="9296" y="7666"/>
                </a:lnTo>
                <a:lnTo>
                  <a:pt x="9320" y="7495"/>
                </a:lnTo>
                <a:lnTo>
                  <a:pt x="9296" y="7349"/>
                </a:lnTo>
                <a:lnTo>
                  <a:pt x="9247" y="7203"/>
                </a:lnTo>
                <a:lnTo>
                  <a:pt x="9150" y="7057"/>
                </a:lnTo>
                <a:lnTo>
                  <a:pt x="9052" y="6984"/>
                </a:lnTo>
                <a:lnTo>
                  <a:pt x="8955" y="6936"/>
                </a:lnTo>
                <a:close/>
                <a:moveTo>
                  <a:pt x="1947" y="9710"/>
                </a:moveTo>
                <a:lnTo>
                  <a:pt x="1801" y="9758"/>
                </a:lnTo>
                <a:lnTo>
                  <a:pt x="1582" y="9856"/>
                </a:lnTo>
                <a:lnTo>
                  <a:pt x="1363" y="10002"/>
                </a:lnTo>
                <a:lnTo>
                  <a:pt x="925" y="10294"/>
                </a:lnTo>
                <a:lnTo>
                  <a:pt x="706" y="10415"/>
                </a:lnTo>
                <a:lnTo>
                  <a:pt x="585" y="10513"/>
                </a:lnTo>
                <a:lnTo>
                  <a:pt x="463" y="10610"/>
                </a:lnTo>
                <a:lnTo>
                  <a:pt x="366" y="10707"/>
                </a:lnTo>
                <a:lnTo>
                  <a:pt x="317" y="10829"/>
                </a:lnTo>
                <a:lnTo>
                  <a:pt x="317" y="10878"/>
                </a:lnTo>
                <a:lnTo>
                  <a:pt x="341" y="10926"/>
                </a:lnTo>
                <a:lnTo>
                  <a:pt x="366" y="10999"/>
                </a:lnTo>
                <a:lnTo>
                  <a:pt x="439" y="11048"/>
                </a:lnTo>
                <a:lnTo>
                  <a:pt x="536" y="11097"/>
                </a:lnTo>
                <a:lnTo>
                  <a:pt x="633" y="11097"/>
                </a:lnTo>
                <a:lnTo>
                  <a:pt x="755" y="11072"/>
                </a:lnTo>
                <a:lnTo>
                  <a:pt x="877" y="11048"/>
                </a:lnTo>
                <a:lnTo>
                  <a:pt x="1120" y="10926"/>
                </a:lnTo>
                <a:lnTo>
                  <a:pt x="1315" y="10829"/>
                </a:lnTo>
                <a:lnTo>
                  <a:pt x="1728" y="10610"/>
                </a:lnTo>
                <a:lnTo>
                  <a:pt x="1947" y="10488"/>
                </a:lnTo>
                <a:lnTo>
                  <a:pt x="2142" y="10342"/>
                </a:lnTo>
                <a:lnTo>
                  <a:pt x="2264" y="10245"/>
                </a:lnTo>
                <a:lnTo>
                  <a:pt x="2312" y="10123"/>
                </a:lnTo>
                <a:lnTo>
                  <a:pt x="2312" y="10002"/>
                </a:lnTo>
                <a:lnTo>
                  <a:pt x="2264" y="9880"/>
                </a:lnTo>
                <a:lnTo>
                  <a:pt x="2191" y="9783"/>
                </a:lnTo>
                <a:lnTo>
                  <a:pt x="2069" y="9734"/>
                </a:lnTo>
                <a:lnTo>
                  <a:pt x="1947" y="9710"/>
                </a:lnTo>
                <a:close/>
                <a:moveTo>
                  <a:pt x="14065" y="10026"/>
                </a:moveTo>
                <a:lnTo>
                  <a:pt x="13895" y="10050"/>
                </a:lnTo>
                <a:lnTo>
                  <a:pt x="13846" y="10075"/>
                </a:lnTo>
                <a:lnTo>
                  <a:pt x="13797" y="10123"/>
                </a:lnTo>
                <a:lnTo>
                  <a:pt x="13773" y="10172"/>
                </a:lnTo>
                <a:lnTo>
                  <a:pt x="13749" y="10221"/>
                </a:lnTo>
                <a:lnTo>
                  <a:pt x="13773" y="10318"/>
                </a:lnTo>
                <a:lnTo>
                  <a:pt x="13797" y="10367"/>
                </a:lnTo>
                <a:lnTo>
                  <a:pt x="13846" y="10415"/>
                </a:lnTo>
                <a:lnTo>
                  <a:pt x="14138" y="10586"/>
                </a:lnTo>
                <a:lnTo>
                  <a:pt x="14454" y="10756"/>
                </a:lnTo>
                <a:lnTo>
                  <a:pt x="14624" y="10878"/>
                </a:lnTo>
                <a:lnTo>
                  <a:pt x="14819" y="10975"/>
                </a:lnTo>
                <a:lnTo>
                  <a:pt x="15014" y="11048"/>
                </a:lnTo>
                <a:lnTo>
                  <a:pt x="15208" y="11097"/>
                </a:lnTo>
                <a:lnTo>
                  <a:pt x="15379" y="11097"/>
                </a:lnTo>
                <a:lnTo>
                  <a:pt x="15427" y="11072"/>
                </a:lnTo>
                <a:lnTo>
                  <a:pt x="15500" y="11024"/>
                </a:lnTo>
                <a:lnTo>
                  <a:pt x="15573" y="10951"/>
                </a:lnTo>
                <a:lnTo>
                  <a:pt x="15598" y="10829"/>
                </a:lnTo>
                <a:lnTo>
                  <a:pt x="15598" y="10707"/>
                </a:lnTo>
                <a:lnTo>
                  <a:pt x="15549" y="10586"/>
                </a:lnTo>
                <a:lnTo>
                  <a:pt x="15500" y="10537"/>
                </a:lnTo>
                <a:lnTo>
                  <a:pt x="15452" y="10513"/>
                </a:lnTo>
                <a:lnTo>
                  <a:pt x="15379" y="10464"/>
                </a:lnTo>
                <a:lnTo>
                  <a:pt x="15306" y="10464"/>
                </a:lnTo>
                <a:lnTo>
                  <a:pt x="15135" y="10415"/>
                </a:lnTo>
                <a:lnTo>
                  <a:pt x="14965" y="10367"/>
                </a:lnTo>
                <a:lnTo>
                  <a:pt x="14600" y="10196"/>
                </a:lnTo>
                <a:lnTo>
                  <a:pt x="14430" y="10099"/>
                </a:lnTo>
                <a:lnTo>
                  <a:pt x="14260" y="10050"/>
                </a:lnTo>
                <a:lnTo>
                  <a:pt x="14065" y="10026"/>
                </a:lnTo>
                <a:close/>
                <a:moveTo>
                  <a:pt x="8468" y="2605"/>
                </a:moveTo>
                <a:lnTo>
                  <a:pt x="8760" y="2629"/>
                </a:lnTo>
                <a:lnTo>
                  <a:pt x="9052" y="2678"/>
                </a:lnTo>
                <a:lnTo>
                  <a:pt x="9344" y="2726"/>
                </a:lnTo>
                <a:lnTo>
                  <a:pt x="9125" y="2799"/>
                </a:lnTo>
                <a:lnTo>
                  <a:pt x="9101" y="2824"/>
                </a:lnTo>
                <a:lnTo>
                  <a:pt x="9101" y="2848"/>
                </a:lnTo>
                <a:lnTo>
                  <a:pt x="9101" y="2872"/>
                </a:lnTo>
                <a:lnTo>
                  <a:pt x="9125" y="2897"/>
                </a:lnTo>
                <a:lnTo>
                  <a:pt x="9223" y="2945"/>
                </a:lnTo>
                <a:lnTo>
                  <a:pt x="9320" y="2970"/>
                </a:lnTo>
                <a:lnTo>
                  <a:pt x="9442" y="2945"/>
                </a:lnTo>
                <a:lnTo>
                  <a:pt x="9563" y="2921"/>
                </a:lnTo>
                <a:lnTo>
                  <a:pt x="9855" y="2872"/>
                </a:lnTo>
                <a:lnTo>
                  <a:pt x="10269" y="3043"/>
                </a:lnTo>
                <a:lnTo>
                  <a:pt x="10074" y="3067"/>
                </a:lnTo>
                <a:lnTo>
                  <a:pt x="9855" y="3116"/>
                </a:lnTo>
                <a:lnTo>
                  <a:pt x="9685" y="3189"/>
                </a:lnTo>
                <a:lnTo>
                  <a:pt x="9515" y="3262"/>
                </a:lnTo>
                <a:lnTo>
                  <a:pt x="9515" y="3286"/>
                </a:lnTo>
                <a:lnTo>
                  <a:pt x="9490" y="3310"/>
                </a:lnTo>
                <a:lnTo>
                  <a:pt x="9515" y="3335"/>
                </a:lnTo>
                <a:lnTo>
                  <a:pt x="9539" y="3359"/>
                </a:lnTo>
                <a:lnTo>
                  <a:pt x="9953" y="3335"/>
                </a:lnTo>
                <a:lnTo>
                  <a:pt x="10342" y="3310"/>
                </a:lnTo>
                <a:lnTo>
                  <a:pt x="10780" y="3310"/>
                </a:lnTo>
                <a:lnTo>
                  <a:pt x="11048" y="3505"/>
                </a:lnTo>
                <a:lnTo>
                  <a:pt x="10756" y="3578"/>
                </a:lnTo>
                <a:lnTo>
                  <a:pt x="10464" y="3675"/>
                </a:lnTo>
                <a:lnTo>
                  <a:pt x="10245" y="3797"/>
                </a:lnTo>
                <a:lnTo>
                  <a:pt x="10099" y="3918"/>
                </a:lnTo>
                <a:lnTo>
                  <a:pt x="10074" y="3943"/>
                </a:lnTo>
                <a:lnTo>
                  <a:pt x="10099" y="3943"/>
                </a:lnTo>
                <a:lnTo>
                  <a:pt x="10391" y="3918"/>
                </a:lnTo>
                <a:lnTo>
                  <a:pt x="10683" y="3870"/>
                </a:lnTo>
                <a:lnTo>
                  <a:pt x="10975" y="3821"/>
                </a:lnTo>
                <a:lnTo>
                  <a:pt x="11291" y="3773"/>
                </a:lnTo>
                <a:lnTo>
                  <a:pt x="11364" y="3773"/>
                </a:lnTo>
                <a:lnTo>
                  <a:pt x="11583" y="3967"/>
                </a:lnTo>
                <a:lnTo>
                  <a:pt x="11778" y="4186"/>
                </a:lnTo>
                <a:lnTo>
                  <a:pt x="11388" y="4210"/>
                </a:lnTo>
                <a:lnTo>
                  <a:pt x="10829" y="4259"/>
                </a:lnTo>
                <a:lnTo>
                  <a:pt x="10561" y="4283"/>
                </a:lnTo>
                <a:lnTo>
                  <a:pt x="10318" y="4381"/>
                </a:lnTo>
                <a:lnTo>
                  <a:pt x="10293" y="4405"/>
                </a:lnTo>
                <a:lnTo>
                  <a:pt x="10293" y="4429"/>
                </a:lnTo>
                <a:lnTo>
                  <a:pt x="10318" y="4454"/>
                </a:lnTo>
                <a:lnTo>
                  <a:pt x="10585" y="4527"/>
                </a:lnTo>
                <a:lnTo>
                  <a:pt x="11705" y="4527"/>
                </a:lnTo>
                <a:lnTo>
                  <a:pt x="11997" y="4502"/>
                </a:lnTo>
                <a:lnTo>
                  <a:pt x="12216" y="4867"/>
                </a:lnTo>
                <a:lnTo>
                  <a:pt x="11851" y="4867"/>
                </a:lnTo>
                <a:lnTo>
                  <a:pt x="11267" y="4892"/>
                </a:lnTo>
                <a:lnTo>
                  <a:pt x="10658" y="4940"/>
                </a:lnTo>
                <a:lnTo>
                  <a:pt x="10634" y="4940"/>
                </a:lnTo>
                <a:lnTo>
                  <a:pt x="10634" y="4965"/>
                </a:lnTo>
                <a:lnTo>
                  <a:pt x="10634" y="4989"/>
                </a:lnTo>
                <a:lnTo>
                  <a:pt x="10658" y="5013"/>
                </a:lnTo>
                <a:lnTo>
                  <a:pt x="10902" y="5086"/>
                </a:lnTo>
                <a:lnTo>
                  <a:pt x="11169" y="5111"/>
                </a:lnTo>
                <a:lnTo>
                  <a:pt x="12021" y="5111"/>
                </a:lnTo>
                <a:lnTo>
                  <a:pt x="12362" y="5135"/>
                </a:lnTo>
                <a:lnTo>
                  <a:pt x="12556" y="5622"/>
                </a:lnTo>
                <a:lnTo>
                  <a:pt x="11461" y="5622"/>
                </a:lnTo>
                <a:lnTo>
                  <a:pt x="11291" y="5646"/>
                </a:lnTo>
                <a:lnTo>
                  <a:pt x="11145" y="5695"/>
                </a:lnTo>
                <a:lnTo>
                  <a:pt x="10999" y="5768"/>
                </a:lnTo>
                <a:lnTo>
                  <a:pt x="10975" y="5792"/>
                </a:lnTo>
                <a:lnTo>
                  <a:pt x="10999" y="5841"/>
                </a:lnTo>
                <a:lnTo>
                  <a:pt x="11267" y="5889"/>
                </a:lnTo>
                <a:lnTo>
                  <a:pt x="11534" y="5889"/>
                </a:lnTo>
                <a:lnTo>
                  <a:pt x="12070" y="5914"/>
                </a:lnTo>
                <a:lnTo>
                  <a:pt x="12654" y="5938"/>
                </a:lnTo>
                <a:lnTo>
                  <a:pt x="12702" y="6060"/>
                </a:lnTo>
                <a:lnTo>
                  <a:pt x="12727" y="6181"/>
                </a:lnTo>
                <a:lnTo>
                  <a:pt x="12386" y="6181"/>
                </a:lnTo>
                <a:lnTo>
                  <a:pt x="11729" y="6254"/>
                </a:lnTo>
                <a:lnTo>
                  <a:pt x="11413" y="6279"/>
                </a:lnTo>
                <a:lnTo>
                  <a:pt x="11121" y="6352"/>
                </a:lnTo>
                <a:lnTo>
                  <a:pt x="11096" y="6352"/>
                </a:lnTo>
                <a:lnTo>
                  <a:pt x="11096" y="6376"/>
                </a:lnTo>
                <a:lnTo>
                  <a:pt x="11096" y="6400"/>
                </a:lnTo>
                <a:lnTo>
                  <a:pt x="11121" y="6425"/>
                </a:lnTo>
                <a:lnTo>
                  <a:pt x="11388" y="6473"/>
                </a:lnTo>
                <a:lnTo>
                  <a:pt x="11656" y="6498"/>
                </a:lnTo>
                <a:lnTo>
                  <a:pt x="12508" y="6498"/>
                </a:lnTo>
                <a:lnTo>
                  <a:pt x="12824" y="6522"/>
                </a:lnTo>
                <a:lnTo>
                  <a:pt x="12873" y="6838"/>
                </a:lnTo>
                <a:lnTo>
                  <a:pt x="12556" y="6838"/>
                </a:lnTo>
                <a:lnTo>
                  <a:pt x="12240" y="6863"/>
                </a:lnTo>
                <a:lnTo>
                  <a:pt x="11753" y="6887"/>
                </a:lnTo>
                <a:lnTo>
                  <a:pt x="11510" y="6911"/>
                </a:lnTo>
                <a:lnTo>
                  <a:pt x="11267" y="6936"/>
                </a:lnTo>
                <a:lnTo>
                  <a:pt x="11242" y="6936"/>
                </a:lnTo>
                <a:lnTo>
                  <a:pt x="11242" y="6960"/>
                </a:lnTo>
                <a:lnTo>
                  <a:pt x="11242" y="7009"/>
                </a:lnTo>
                <a:lnTo>
                  <a:pt x="11267" y="7009"/>
                </a:lnTo>
                <a:lnTo>
                  <a:pt x="11461" y="7082"/>
                </a:lnTo>
                <a:lnTo>
                  <a:pt x="11680" y="7130"/>
                </a:lnTo>
                <a:lnTo>
                  <a:pt x="12727" y="7130"/>
                </a:lnTo>
                <a:lnTo>
                  <a:pt x="12921" y="7106"/>
                </a:lnTo>
                <a:lnTo>
                  <a:pt x="12994" y="7593"/>
                </a:lnTo>
                <a:lnTo>
                  <a:pt x="12994" y="7593"/>
                </a:lnTo>
                <a:lnTo>
                  <a:pt x="12848" y="7568"/>
                </a:lnTo>
                <a:lnTo>
                  <a:pt x="12702" y="7568"/>
                </a:lnTo>
                <a:lnTo>
                  <a:pt x="12435" y="7593"/>
                </a:lnTo>
                <a:lnTo>
                  <a:pt x="11997" y="7593"/>
                </a:lnTo>
                <a:lnTo>
                  <a:pt x="11778" y="7617"/>
                </a:lnTo>
                <a:lnTo>
                  <a:pt x="11559" y="7690"/>
                </a:lnTo>
                <a:lnTo>
                  <a:pt x="11534" y="7690"/>
                </a:lnTo>
                <a:lnTo>
                  <a:pt x="11534" y="7739"/>
                </a:lnTo>
                <a:lnTo>
                  <a:pt x="11534" y="7763"/>
                </a:lnTo>
                <a:lnTo>
                  <a:pt x="11559" y="7787"/>
                </a:lnTo>
                <a:lnTo>
                  <a:pt x="11778" y="7836"/>
                </a:lnTo>
                <a:lnTo>
                  <a:pt x="11997" y="7860"/>
                </a:lnTo>
                <a:lnTo>
                  <a:pt x="12435" y="7860"/>
                </a:lnTo>
                <a:lnTo>
                  <a:pt x="12702" y="7885"/>
                </a:lnTo>
                <a:lnTo>
                  <a:pt x="12848" y="7885"/>
                </a:lnTo>
                <a:lnTo>
                  <a:pt x="12994" y="7860"/>
                </a:lnTo>
                <a:lnTo>
                  <a:pt x="12994" y="7909"/>
                </a:lnTo>
                <a:lnTo>
                  <a:pt x="12994" y="8250"/>
                </a:lnTo>
                <a:lnTo>
                  <a:pt x="12873" y="8201"/>
                </a:lnTo>
                <a:lnTo>
                  <a:pt x="12775" y="8201"/>
                </a:lnTo>
                <a:lnTo>
                  <a:pt x="12532" y="8177"/>
                </a:lnTo>
                <a:lnTo>
                  <a:pt x="12094" y="8177"/>
                </a:lnTo>
                <a:lnTo>
                  <a:pt x="11875" y="8201"/>
                </a:lnTo>
                <a:lnTo>
                  <a:pt x="11656" y="8250"/>
                </a:lnTo>
                <a:lnTo>
                  <a:pt x="11656" y="8274"/>
                </a:lnTo>
                <a:lnTo>
                  <a:pt x="11632" y="8298"/>
                </a:lnTo>
                <a:lnTo>
                  <a:pt x="11656" y="8298"/>
                </a:lnTo>
                <a:lnTo>
                  <a:pt x="11656" y="8323"/>
                </a:lnTo>
                <a:lnTo>
                  <a:pt x="12045" y="8396"/>
                </a:lnTo>
                <a:lnTo>
                  <a:pt x="12410" y="8444"/>
                </a:lnTo>
                <a:lnTo>
                  <a:pt x="12702" y="8469"/>
                </a:lnTo>
                <a:lnTo>
                  <a:pt x="12824" y="8493"/>
                </a:lnTo>
                <a:lnTo>
                  <a:pt x="12970" y="8469"/>
                </a:lnTo>
                <a:lnTo>
                  <a:pt x="12873" y="8858"/>
                </a:lnTo>
                <a:lnTo>
                  <a:pt x="12654" y="8809"/>
                </a:lnTo>
                <a:lnTo>
                  <a:pt x="12483" y="8785"/>
                </a:lnTo>
                <a:lnTo>
                  <a:pt x="12264" y="8736"/>
                </a:lnTo>
                <a:lnTo>
                  <a:pt x="11826" y="8736"/>
                </a:lnTo>
                <a:lnTo>
                  <a:pt x="11607" y="8809"/>
                </a:lnTo>
                <a:lnTo>
                  <a:pt x="11583" y="8834"/>
                </a:lnTo>
                <a:lnTo>
                  <a:pt x="11583" y="8858"/>
                </a:lnTo>
                <a:lnTo>
                  <a:pt x="11583" y="8882"/>
                </a:lnTo>
                <a:lnTo>
                  <a:pt x="11851" y="8882"/>
                </a:lnTo>
                <a:lnTo>
                  <a:pt x="12094" y="8931"/>
                </a:lnTo>
                <a:lnTo>
                  <a:pt x="12556" y="9053"/>
                </a:lnTo>
                <a:lnTo>
                  <a:pt x="12775" y="9126"/>
                </a:lnTo>
                <a:lnTo>
                  <a:pt x="12654" y="9345"/>
                </a:lnTo>
                <a:lnTo>
                  <a:pt x="12508" y="9296"/>
                </a:lnTo>
                <a:lnTo>
                  <a:pt x="12313" y="9272"/>
                </a:lnTo>
                <a:lnTo>
                  <a:pt x="12143" y="9223"/>
                </a:lnTo>
                <a:lnTo>
                  <a:pt x="11972" y="9199"/>
                </a:lnTo>
                <a:lnTo>
                  <a:pt x="11607" y="9199"/>
                </a:lnTo>
                <a:lnTo>
                  <a:pt x="11583" y="9223"/>
                </a:lnTo>
                <a:lnTo>
                  <a:pt x="11583" y="9247"/>
                </a:lnTo>
                <a:lnTo>
                  <a:pt x="11583" y="9272"/>
                </a:lnTo>
                <a:lnTo>
                  <a:pt x="11924" y="9418"/>
                </a:lnTo>
                <a:lnTo>
                  <a:pt x="12240" y="9564"/>
                </a:lnTo>
                <a:lnTo>
                  <a:pt x="12532" y="9637"/>
                </a:lnTo>
                <a:lnTo>
                  <a:pt x="12337" y="9929"/>
                </a:lnTo>
                <a:lnTo>
                  <a:pt x="12337" y="9977"/>
                </a:lnTo>
                <a:lnTo>
                  <a:pt x="12167" y="9904"/>
                </a:lnTo>
                <a:lnTo>
                  <a:pt x="11997" y="9880"/>
                </a:lnTo>
                <a:lnTo>
                  <a:pt x="11802" y="9831"/>
                </a:lnTo>
                <a:lnTo>
                  <a:pt x="11242" y="9831"/>
                </a:lnTo>
                <a:lnTo>
                  <a:pt x="11218" y="9856"/>
                </a:lnTo>
                <a:lnTo>
                  <a:pt x="11218" y="9880"/>
                </a:lnTo>
                <a:lnTo>
                  <a:pt x="11242" y="9880"/>
                </a:lnTo>
                <a:lnTo>
                  <a:pt x="11534" y="10002"/>
                </a:lnTo>
                <a:lnTo>
                  <a:pt x="11851" y="10123"/>
                </a:lnTo>
                <a:lnTo>
                  <a:pt x="12167" y="10245"/>
                </a:lnTo>
                <a:lnTo>
                  <a:pt x="11972" y="10513"/>
                </a:lnTo>
                <a:lnTo>
                  <a:pt x="11826" y="10488"/>
                </a:lnTo>
                <a:lnTo>
                  <a:pt x="11413" y="10391"/>
                </a:lnTo>
                <a:lnTo>
                  <a:pt x="11023" y="10342"/>
                </a:lnTo>
                <a:lnTo>
                  <a:pt x="10975" y="10342"/>
                </a:lnTo>
                <a:lnTo>
                  <a:pt x="10975" y="10367"/>
                </a:lnTo>
                <a:lnTo>
                  <a:pt x="10975" y="10391"/>
                </a:lnTo>
                <a:lnTo>
                  <a:pt x="10999" y="10440"/>
                </a:lnTo>
                <a:lnTo>
                  <a:pt x="11145" y="10537"/>
                </a:lnTo>
                <a:lnTo>
                  <a:pt x="11315" y="10610"/>
                </a:lnTo>
                <a:lnTo>
                  <a:pt x="11632" y="10732"/>
                </a:lnTo>
                <a:lnTo>
                  <a:pt x="11802" y="10780"/>
                </a:lnTo>
                <a:lnTo>
                  <a:pt x="11656" y="10999"/>
                </a:lnTo>
                <a:lnTo>
                  <a:pt x="11510" y="10951"/>
                </a:lnTo>
                <a:lnTo>
                  <a:pt x="11364" y="10926"/>
                </a:lnTo>
                <a:lnTo>
                  <a:pt x="11072" y="10853"/>
                </a:lnTo>
                <a:lnTo>
                  <a:pt x="10950" y="10853"/>
                </a:lnTo>
                <a:lnTo>
                  <a:pt x="10804" y="10902"/>
                </a:lnTo>
                <a:lnTo>
                  <a:pt x="10780" y="10926"/>
                </a:lnTo>
                <a:lnTo>
                  <a:pt x="10756" y="10951"/>
                </a:lnTo>
                <a:lnTo>
                  <a:pt x="10756" y="10999"/>
                </a:lnTo>
                <a:lnTo>
                  <a:pt x="10780" y="11048"/>
                </a:lnTo>
                <a:lnTo>
                  <a:pt x="10902" y="11121"/>
                </a:lnTo>
                <a:lnTo>
                  <a:pt x="11023" y="11170"/>
                </a:lnTo>
                <a:lnTo>
                  <a:pt x="11267" y="11243"/>
                </a:lnTo>
                <a:lnTo>
                  <a:pt x="11461" y="11291"/>
                </a:lnTo>
                <a:lnTo>
                  <a:pt x="11242" y="11583"/>
                </a:lnTo>
                <a:lnTo>
                  <a:pt x="11072" y="11535"/>
                </a:lnTo>
                <a:lnTo>
                  <a:pt x="10877" y="11535"/>
                </a:lnTo>
                <a:lnTo>
                  <a:pt x="10683" y="11583"/>
                </a:lnTo>
                <a:lnTo>
                  <a:pt x="10658" y="11608"/>
                </a:lnTo>
                <a:lnTo>
                  <a:pt x="10683" y="11632"/>
                </a:lnTo>
                <a:lnTo>
                  <a:pt x="10829" y="11681"/>
                </a:lnTo>
                <a:lnTo>
                  <a:pt x="10975" y="11729"/>
                </a:lnTo>
                <a:lnTo>
                  <a:pt x="11096" y="11778"/>
                </a:lnTo>
                <a:lnTo>
                  <a:pt x="10877" y="12143"/>
                </a:lnTo>
                <a:lnTo>
                  <a:pt x="10829" y="12118"/>
                </a:lnTo>
                <a:lnTo>
                  <a:pt x="10658" y="12045"/>
                </a:lnTo>
                <a:lnTo>
                  <a:pt x="10561" y="11997"/>
                </a:lnTo>
                <a:lnTo>
                  <a:pt x="10464" y="11972"/>
                </a:lnTo>
                <a:lnTo>
                  <a:pt x="10439" y="11997"/>
                </a:lnTo>
                <a:lnTo>
                  <a:pt x="10439" y="12045"/>
                </a:lnTo>
                <a:lnTo>
                  <a:pt x="10488" y="12118"/>
                </a:lnTo>
                <a:lnTo>
                  <a:pt x="10585" y="12191"/>
                </a:lnTo>
                <a:lnTo>
                  <a:pt x="10756" y="12313"/>
                </a:lnTo>
                <a:lnTo>
                  <a:pt x="10561" y="12654"/>
                </a:lnTo>
                <a:lnTo>
                  <a:pt x="10415" y="12629"/>
                </a:lnTo>
                <a:lnTo>
                  <a:pt x="10172" y="12629"/>
                </a:lnTo>
                <a:lnTo>
                  <a:pt x="10026" y="12654"/>
                </a:lnTo>
                <a:lnTo>
                  <a:pt x="10026" y="12678"/>
                </a:lnTo>
                <a:lnTo>
                  <a:pt x="10026" y="12702"/>
                </a:lnTo>
                <a:lnTo>
                  <a:pt x="10245" y="12800"/>
                </a:lnTo>
                <a:lnTo>
                  <a:pt x="10439" y="12897"/>
                </a:lnTo>
                <a:lnTo>
                  <a:pt x="10196" y="13384"/>
                </a:lnTo>
                <a:lnTo>
                  <a:pt x="9880" y="13384"/>
                </a:lnTo>
                <a:lnTo>
                  <a:pt x="9904" y="13432"/>
                </a:lnTo>
                <a:lnTo>
                  <a:pt x="10147" y="13505"/>
                </a:lnTo>
                <a:lnTo>
                  <a:pt x="10074" y="13700"/>
                </a:lnTo>
                <a:lnTo>
                  <a:pt x="10026" y="13895"/>
                </a:lnTo>
                <a:lnTo>
                  <a:pt x="9953" y="14284"/>
                </a:lnTo>
                <a:lnTo>
                  <a:pt x="9880" y="14673"/>
                </a:lnTo>
                <a:lnTo>
                  <a:pt x="9807" y="15087"/>
                </a:lnTo>
                <a:lnTo>
                  <a:pt x="9101" y="15111"/>
                </a:lnTo>
                <a:lnTo>
                  <a:pt x="9247" y="14673"/>
                </a:lnTo>
                <a:lnTo>
                  <a:pt x="9344" y="14235"/>
                </a:lnTo>
                <a:lnTo>
                  <a:pt x="9539" y="13359"/>
                </a:lnTo>
                <a:lnTo>
                  <a:pt x="9734" y="12459"/>
                </a:lnTo>
                <a:lnTo>
                  <a:pt x="9855" y="12021"/>
                </a:lnTo>
                <a:lnTo>
                  <a:pt x="9977" y="11583"/>
                </a:lnTo>
                <a:lnTo>
                  <a:pt x="10269" y="10659"/>
                </a:lnTo>
                <a:lnTo>
                  <a:pt x="10537" y="9734"/>
                </a:lnTo>
                <a:lnTo>
                  <a:pt x="10658" y="9320"/>
                </a:lnTo>
                <a:lnTo>
                  <a:pt x="10756" y="8858"/>
                </a:lnTo>
                <a:lnTo>
                  <a:pt x="10780" y="8639"/>
                </a:lnTo>
                <a:lnTo>
                  <a:pt x="10780" y="8396"/>
                </a:lnTo>
                <a:lnTo>
                  <a:pt x="10756" y="8177"/>
                </a:lnTo>
                <a:lnTo>
                  <a:pt x="10707" y="7958"/>
                </a:lnTo>
                <a:lnTo>
                  <a:pt x="10683" y="7933"/>
                </a:lnTo>
                <a:lnTo>
                  <a:pt x="10634" y="7933"/>
                </a:lnTo>
                <a:lnTo>
                  <a:pt x="10610" y="7958"/>
                </a:lnTo>
                <a:lnTo>
                  <a:pt x="10537" y="8177"/>
                </a:lnTo>
                <a:lnTo>
                  <a:pt x="10464" y="8420"/>
                </a:lnTo>
                <a:lnTo>
                  <a:pt x="10366" y="8882"/>
                </a:lnTo>
                <a:lnTo>
                  <a:pt x="10293" y="9369"/>
                </a:lnTo>
                <a:lnTo>
                  <a:pt x="10172" y="9831"/>
                </a:lnTo>
                <a:lnTo>
                  <a:pt x="9904" y="10756"/>
                </a:lnTo>
                <a:lnTo>
                  <a:pt x="9588" y="11656"/>
                </a:lnTo>
                <a:lnTo>
                  <a:pt x="9466" y="12094"/>
                </a:lnTo>
                <a:lnTo>
                  <a:pt x="9369" y="12532"/>
                </a:lnTo>
                <a:lnTo>
                  <a:pt x="9174" y="13384"/>
                </a:lnTo>
                <a:lnTo>
                  <a:pt x="8979" y="14260"/>
                </a:lnTo>
                <a:lnTo>
                  <a:pt x="8858" y="14698"/>
                </a:lnTo>
                <a:lnTo>
                  <a:pt x="8736" y="15111"/>
                </a:lnTo>
                <a:lnTo>
                  <a:pt x="8128" y="15136"/>
                </a:lnTo>
                <a:lnTo>
                  <a:pt x="7519" y="15087"/>
                </a:lnTo>
                <a:lnTo>
                  <a:pt x="7179" y="15063"/>
                </a:lnTo>
                <a:lnTo>
                  <a:pt x="7154" y="15038"/>
                </a:lnTo>
                <a:lnTo>
                  <a:pt x="7081" y="14698"/>
                </a:lnTo>
                <a:lnTo>
                  <a:pt x="7033" y="14357"/>
                </a:lnTo>
                <a:lnTo>
                  <a:pt x="6935" y="13651"/>
                </a:lnTo>
                <a:lnTo>
                  <a:pt x="6765" y="12605"/>
                </a:lnTo>
                <a:lnTo>
                  <a:pt x="6570" y="11583"/>
                </a:lnTo>
                <a:lnTo>
                  <a:pt x="6230" y="9880"/>
                </a:lnTo>
                <a:lnTo>
                  <a:pt x="6060" y="9028"/>
                </a:lnTo>
                <a:lnTo>
                  <a:pt x="5841" y="8177"/>
                </a:lnTo>
                <a:lnTo>
                  <a:pt x="5816" y="8152"/>
                </a:lnTo>
                <a:lnTo>
                  <a:pt x="5768" y="8128"/>
                </a:lnTo>
                <a:lnTo>
                  <a:pt x="5743" y="8128"/>
                </a:lnTo>
                <a:lnTo>
                  <a:pt x="5695" y="8152"/>
                </a:lnTo>
                <a:lnTo>
                  <a:pt x="5646" y="8298"/>
                </a:lnTo>
                <a:lnTo>
                  <a:pt x="5646" y="8420"/>
                </a:lnTo>
                <a:lnTo>
                  <a:pt x="5646" y="8542"/>
                </a:lnTo>
                <a:lnTo>
                  <a:pt x="5646" y="8663"/>
                </a:lnTo>
                <a:lnTo>
                  <a:pt x="5719" y="8931"/>
                </a:lnTo>
                <a:lnTo>
                  <a:pt x="5768" y="9199"/>
                </a:lnTo>
                <a:lnTo>
                  <a:pt x="5865" y="9734"/>
                </a:lnTo>
                <a:lnTo>
                  <a:pt x="5962" y="10245"/>
                </a:lnTo>
                <a:lnTo>
                  <a:pt x="6035" y="10780"/>
                </a:lnTo>
                <a:lnTo>
                  <a:pt x="6133" y="11316"/>
                </a:lnTo>
                <a:lnTo>
                  <a:pt x="6327" y="12337"/>
                </a:lnTo>
                <a:lnTo>
                  <a:pt x="6522" y="13384"/>
                </a:lnTo>
                <a:lnTo>
                  <a:pt x="6570" y="13773"/>
                </a:lnTo>
                <a:lnTo>
                  <a:pt x="6619" y="14211"/>
                </a:lnTo>
                <a:lnTo>
                  <a:pt x="6668" y="14625"/>
                </a:lnTo>
                <a:lnTo>
                  <a:pt x="6716" y="14819"/>
                </a:lnTo>
                <a:lnTo>
                  <a:pt x="6765" y="15014"/>
                </a:lnTo>
                <a:lnTo>
                  <a:pt x="6497" y="15038"/>
                </a:lnTo>
                <a:lnTo>
                  <a:pt x="6473" y="14625"/>
                </a:lnTo>
                <a:lnTo>
                  <a:pt x="6400" y="14235"/>
                </a:lnTo>
                <a:lnTo>
                  <a:pt x="6279" y="13846"/>
                </a:lnTo>
                <a:lnTo>
                  <a:pt x="6133" y="13481"/>
                </a:lnTo>
                <a:lnTo>
                  <a:pt x="5938" y="13116"/>
                </a:lnTo>
                <a:lnTo>
                  <a:pt x="5743" y="12775"/>
                </a:lnTo>
                <a:lnTo>
                  <a:pt x="5281" y="12070"/>
                </a:lnTo>
                <a:lnTo>
                  <a:pt x="4746" y="11267"/>
                </a:lnTo>
                <a:lnTo>
                  <a:pt x="4210" y="10415"/>
                </a:lnTo>
                <a:lnTo>
                  <a:pt x="3967" y="9977"/>
                </a:lnTo>
                <a:lnTo>
                  <a:pt x="3724" y="9539"/>
                </a:lnTo>
                <a:lnTo>
                  <a:pt x="3529" y="9077"/>
                </a:lnTo>
                <a:lnTo>
                  <a:pt x="3359" y="8615"/>
                </a:lnTo>
                <a:lnTo>
                  <a:pt x="3286" y="8396"/>
                </a:lnTo>
                <a:lnTo>
                  <a:pt x="3261" y="8152"/>
                </a:lnTo>
                <a:lnTo>
                  <a:pt x="3237" y="7909"/>
                </a:lnTo>
                <a:lnTo>
                  <a:pt x="3237" y="7666"/>
                </a:lnTo>
                <a:lnTo>
                  <a:pt x="3261" y="7155"/>
                </a:lnTo>
                <a:lnTo>
                  <a:pt x="3310" y="6668"/>
                </a:lnTo>
                <a:lnTo>
                  <a:pt x="3334" y="6376"/>
                </a:lnTo>
                <a:lnTo>
                  <a:pt x="3407" y="6108"/>
                </a:lnTo>
                <a:lnTo>
                  <a:pt x="3480" y="5841"/>
                </a:lnTo>
                <a:lnTo>
                  <a:pt x="3578" y="5597"/>
                </a:lnTo>
                <a:lnTo>
                  <a:pt x="3699" y="5354"/>
                </a:lnTo>
                <a:lnTo>
                  <a:pt x="3845" y="5111"/>
                </a:lnTo>
                <a:lnTo>
                  <a:pt x="4016" y="4892"/>
                </a:lnTo>
                <a:lnTo>
                  <a:pt x="4186" y="4673"/>
                </a:lnTo>
                <a:lnTo>
                  <a:pt x="4648" y="4162"/>
                </a:lnTo>
                <a:lnTo>
                  <a:pt x="5062" y="3748"/>
                </a:lnTo>
                <a:lnTo>
                  <a:pt x="5403" y="3432"/>
                </a:lnTo>
                <a:lnTo>
                  <a:pt x="5743" y="3189"/>
                </a:lnTo>
                <a:lnTo>
                  <a:pt x="6060" y="3018"/>
                </a:lnTo>
                <a:lnTo>
                  <a:pt x="6352" y="2872"/>
                </a:lnTo>
                <a:lnTo>
                  <a:pt x="6668" y="2775"/>
                </a:lnTo>
                <a:lnTo>
                  <a:pt x="6984" y="2702"/>
                </a:lnTo>
                <a:lnTo>
                  <a:pt x="7276" y="2653"/>
                </a:lnTo>
                <a:lnTo>
                  <a:pt x="7568" y="2629"/>
                </a:lnTo>
                <a:lnTo>
                  <a:pt x="7860" y="2605"/>
                </a:lnTo>
                <a:close/>
                <a:moveTo>
                  <a:pt x="6716" y="15525"/>
                </a:moveTo>
                <a:lnTo>
                  <a:pt x="6619" y="15720"/>
                </a:lnTo>
                <a:lnTo>
                  <a:pt x="6352" y="16158"/>
                </a:lnTo>
                <a:lnTo>
                  <a:pt x="6279" y="16109"/>
                </a:lnTo>
                <a:lnTo>
                  <a:pt x="6230" y="16060"/>
                </a:lnTo>
                <a:lnTo>
                  <a:pt x="6206" y="15963"/>
                </a:lnTo>
                <a:lnTo>
                  <a:pt x="6206" y="15866"/>
                </a:lnTo>
                <a:lnTo>
                  <a:pt x="6206" y="15768"/>
                </a:lnTo>
                <a:lnTo>
                  <a:pt x="6230" y="15695"/>
                </a:lnTo>
                <a:lnTo>
                  <a:pt x="6279" y="15598"/>
                </a:lnTo>
                <a:lnTo>
                  <a:pt x="6327" y="15549"/>
                </a:lnTo>
                <a:lnTo>
                  <a:pt x="6595" y="15525"/>
                </a:lnTo>
                <a:close/>
                <a:moveTo>
                  <a:pt x="6887" y="15525"/>
                </a:moveTo>
                <a:lnTo>
                  <a:pt x="7276" y="15549"/>
                </a:lnTo>
                <a:lnTo>
                  <a:pt x="7641" y="15598"/>
                </a:lnTo>
                <a:lnTo>
                  <a:pt x="8225" y="15647"/>
                </a:lnTo>
                <a:lnTo>
                  <a:pt x="8809" y="15671"/>
                </a:lnTo>
                <a:lnTo>
                  <a:pt x="8541" y="15963"/>
                </a:lnTo>
                <a:lnTo>
                  <a:pt x="8298" y="16255"/>
                </a:lnTo>
                <a:lnTo>
                  <a:pt x="7909" y="16231"/>
                </a:lnTo>
                <a:lnTo>
                  <a:pt x="8249" y="15744"/>
                </a:lnTo>
                <a:lnTo>
                  <a:pt x="8249" y="15720"/>
                </a:lnTo>
                <a:lnTo>
                  <a:pt x="8225" y="15695"/>
                </a:lnTo>
                <a:lnTo>
                  <a:pt x="8201" y="15671"/>
                </a:lnTo>
                <a:lnTo>
                  <a:pt x="8176" y="15695"/>
                </a:lnTo>
                <a:lnTo>
                  <a:pt x="7690" y="16231"/>
                </a:lnTo>
                <a:lnTo>
                  <a:pt x="7179" y="16182"/>
                </a:lnTo>
                <a:lnTo>
                  <a:pt x="7325" y="15939"/>
                </a:lnTo>
                <a:lnTo>
                  <a:pt x="7471" y="15671"/>
                </a:lnTo>
                <a:lnTo>
                  <a:pt x="7471" y="15647"/>
                </a:lnTo>
                <a:lnTo>
                  <a:pt x="7446" y="15622"/>
                </a:lnTo>
                <a:lnTo>
                  <a:pt x="7422" y="15647"/>
                </a:lnTo>
                <a:lnTo>
                  <a:pt x="7203" y="15890"/>
                </a:lnTo>
                <a:lnTo>
                  <a:pt x="6935" y="16182"/>
                </a:lnTo>
                <a:lnTo>
                  <a:pt x="6741" y="16206"/>
                </a:lnTo>
                <a:lnTo>
                  <a:pt x="6570" y="16255"/>
                </a:lnTo>
                <a:lnTo>
                  <a:pt x="6668" y="16060"/>
                </a:lnTo>
                <a:lnTo>
                  <a:pt x="6814" y="15817"/>
                </a:lnTo>
                <a:lnTo>
                  <a:pt x="6862" y="15671"/>
                </a:lnTo>
                <a:lnTo>
                  <a:pt x="6887" y="15525"/>
                </a:lnTo>
                <a:close/>
                <a:moveTo>
                  <a:pt x="9661" y="15622"/>
                </a:moveTo>
                <a:lnTo>
                  <a:pt x="9734" y="15671"/>
                </a:lnTo>
                <a:lnTo>
                  <a:pt x="9807" y="15695"/>
                </a:lnTo>
                <a:lnTo>
                  <a:pt x="9953" y="15695"/>
                </a:lnTo>
                <a:lnTo>
                  <a:pt x="9782" y="15793"/>
                </a:lnTo>
                <a:lnTo>
                  <a:pt x="9661" y="15939"/>
                </a:lnTo>
                <a:lnTo>
                  <a:pt x="9539" y="16085"/>
                </a:lnTo>
                <a:lnTo>
                  <a:pt x="9417" y="16279"/>
                </a:lnTo>
                <a:lnTo>
                  <a:pt x="9271" y="16279"/>
                </a:lnTo>
                <a:lnTo>
                  <a:pt x="9612" y="15817"/>
                </a:lnTo>
                <a:lnTo>
                  <a:pt x="9612" y="15793"/>
                </a:lnTo>
                <a:lnTo>
                  <a:pt x="9612" y="15768"/>
                </a:lnTo>
                <a:lnTo>
                  <a:pt x="9563" y="15768"/>
                </a:lnTo>
                <a:lnTo>
                  <a:pt x="9320" y="16012"/>
                </a:lnTo>
                <a:lnTo>
                  <a:pt x="9077" y="16255"/>
                </a:lnTo>
                <a:lnTo>
                  <a:pt x="8517" y="16255"/>
                </a:lnTo>
                <a:lnTo>
                  <a:pt x="8882" y="15720"/>
                </a:lnTo>
                <a:lnTo>
                  <a:pt x="8906" y="15695"/>
                </a:lnTo>
                <a:lnTo>
                  <a:pt x="8882" y="15671"/>
                </a:lnTo>
                <a:lnTo>
                  <a:pt x="9271" y="15671"/>
                </a:lnTo>
                <a:lnTo>
                  <a:pt x="9661" y="15622"/>
                </a:lnTo>
                <a:close/>
                <a:moveTo>
                  <a:pt x="10074" y="15768"/>
                </a:moveTo>
                <a:lnTo>
                  <a:pt x="10074" y="15841"/>
                </a:lnTo>
                <a:lnTo>
                  <a:pt x="10099" y="15939"/>
                </a:lnTo>
                <a:lnTo>
                  <a:pt x="10074" y="16060"/>
                </a:lnTo>
                <a:lnTo>
                  <a:pt x="10050" y="16182"/>
                </a:lnTo>
                <a:lnTo>
                  <a:pt x="9977" y="16304"/>
                </a:lnTo>
                <a:lnTo>
                  <a:pt x="9758" y="16279"/>
                </a:lnTo>
                <a:lnTo>
                  <a:pt x="9880" y="16012"/>
                </a:lnTo>
                <a:lnTo>
                  <a:pt x="9977" y="15890"/>
                </a:lnTo>
                <a:lnTo>
                  <a:pt x="10074" y="15768"/>
                </a:lnTo>
                <a:close/>
                <a:moveTo>
                  <a:pt x="6522" y="16571"/>
                </a:moveTo>
                <a:lnTo>
                  <a:pt x="6595" y="16620"/>
                </a:lnTo>
                <a:lnTo>
                  <a:pt x="6424" y="16888"/>
                </a:lnTo>
                <a:lnTo>
                  <a:pt x="6376" y="17034"/>
                </a:lnTo>
                <a:lnTo>
                  <a:pt x="6327" y="17180"/>
                </a:lnTo>
                <a:lnTo>
                  <a:pt x="6254" y="17082"/>
                </a:lnTo>
                <a:lnTo>
                  <a:pt x="6230" y="16985"/>
                </a:lnTo>
                <a:lnTo>
                  <a:pt x="6206" y="16912"/>
                </a:lnTo>
                <a:lnTo>
                  <a:pt x="6230" y="16815"/>
                </a:lnTo>
                <a:lnTo>
                  <a:pt x="6254" y="16839"/>
                </a:lnTo>
                <a:lnTo>
                  <a:pt x="6303" y="16839"/>
                </a:lnTo>
                <a:lnTo>
                  <a:pt x="6352" y="16815"/>
                </a:lnTo>
                <a:lnTo>
                  <a:pt x="6376" y="16766"/>
                </a:lnTo>
                <a:lnTo>
                  <a:pt x="6424" y="16596"/>
                </a:lnTo>
                <a:lnTo>
                  <a:pt x="6449" y="16596"/>
                </a:lnTo>
                <a:lnTo>
                  <a:pt x="6522" y="16571"/>
                </a:lnTo>
                <a:close/>
                <a:moveTo>
                  <a:pt x="7884" y="16693"/>
                </a:moveTo>
                <a:lnTo>
                  <a:pt x="7957" y="16717"/>
                </a:lnTo>
                <a:lnTo>
                  <a:pt x="7787" y="16985"/>
                </a:lnTo>
                <a:lnTo>
                  <a:pt x="7617" y="17253"/>
                </a:lnTo>
                <a:lnTo>
                  <a:pt x="7592" y="17326"/>
                </a:lnTo>
                <a:lnTo>
                  <a:pt x="7300" y="17326"/>
                </a:lnTo>
                <a:lnTo>
                  <a:pt x="7398" y="17107"/>
                </a:lnTo>
                <a:lnTo>
                  <a:pt x="7519" y="16888"/>
                </a:lnTo>
                <a:lnTo>
                  <a:pt x="7617" y="16717"/>
                </a:lnTo>
                <a:lnTo>
                  <a:pt x="7884" y="16693"/>
                </a:lnTo>
                <a:close/>
                <a:moveTo>
                  <a:pt x="8225" y="16717"/>
                </a:moveTo>
                <a:lnTo>
                  <a:pt x="8736" y="16742"/>
                </a:lnTo>
                <a:lnTo>
                  <a:pt x="8541" y="17034"/>
                </a:lnTo>
                <a:lnTo>
                  <a:pt x="8371" y="17326"/>
                </a:lnTo>
                <a:lnTo>
                  <a:pt x="7909" y="17326"/>
                </a:lnTo>
                <a:lnTo>
                  <a:pt x="7933" y="17277"/>
                </a:lnTo>
                <a:lnTo>
                  <a:pt x="8225" y="16717"/>
                </a:lnTo>
                <a:close/>
                <a:moveTo>
                  <a:pt x="9223" y="16742"/>
                </a:moveTo>
                <a:lnTo>
                  <a:pt x="8979" y="17350"/>
                </a:lnTo>
                <a:lnTo>
                  <a:pt x="8663" y="17350"/>
                </a:lnTo>
                <a:lnTo>
                  <a:pt x="8979" y="16742"/>
                </a:lnTo>
                <a:close/>
                <a:moveTo>
                  <a:pt x="9928" y="16742"/>
                </a:moveTo>
                <a:lnTo>
                  <a:pt x="9661" y="17253"/>
                </a:lnTo>
                <a:lnTo>
                  <a:pt x="9612" y="17350"/>
                </a:lnTo>
                <a:lnTo>
                  <a:pt x="9320" y="17350"/>
                </a:lnTo>
                <a:lnTo>
                  <a:pt x="9563" y="16742"/>
                </a:lnTo>
                <a:close/>
                <a:moveTo>
                  <a:pt x="10147" y="16839"/>
                </a:moveTo>
                <a:lnTo>
                  <a:pt x="10220" y="16961"/>
                </a:lnTo>
                <a:lnTo>
                  <a:pt x="10245" y="17107"/>
                </a:lnTo>
                <a:lnTo>
                  <a:pt x="10220" y="17228"/>
                </a:lnTo>
                <a:lnTo>
                  <a:pt x="10147" y="17350"/>
                </a:lnTo>
                <a:lnTo>
                  <a:pt x="9928" y="17350"/>
                </a:lnTo>
                <a:lnTo>
                  <a:pt x="9953" y="17277"/>
                </a:lnTo>
                <a:lnTo>
                  <a:pt x="10050" y="17082"/>
                </a:lnTo>
                <a:lnTo>
                  <a:pt x="10147" y="16839"/>
                </a:lnTo>
                <a:close/>
                <a:moveTo>
                  <a:pt x="6862" y="16693"/>
                </a:moveTo>
                <a:lnTo>
                  <a:pt x="7081" y="16717"/>
                </a:lnTo>
                <a:lnTo>
                  <a:pt x="7300" y="16717"/>
                </a:lnTo>
                <a:lnTo>
                  <a:pt x="7106" y="17009"/>
                </a:lnTo>
                <a:lnTo>
                  <a:pt x="6935" y="17326"/>
                </a:lnTo>
                <a:lnTo>
                  <a:pt x="6741" y="17350"/>
                </a:lnTo>
                <a:lnTo>
                  <a:pt x="6570" y="17399"/>
                </a:lnTo>
                <a:lnTo>
                  <a:pt x="6619" y="17204"/>
                </a:lnTo>
                <a:lnTo>
                  <a:pt x="6692" y="17034"/>
                </a:lnTo>
                <a:lnTo>
                  <a:pt x="6862" y="16693"/>
                </a:lnTo>
                <a:close/>
                <a:moveTo>
                  <a:pt x="6473" y="17618"/>
                </a:moveTo>
                <a:lnTo>
                  <a:pt x="6643" y="17691"/>
                </a:lnTo>
                <a:lnTo>
                  <a:pt x="6814" y="17715"/>
                </a:lnTo>
                <a:lnTo>
                  <a:pt x="6789" y="17910"/>
                </a:lnTo>
                <a:lnTo>
                  <a:pt x="6765" y="18080"/>
                </a:lnTo>
                <a:lnTo>
                  <a:pt x="6643" y="17983"/>
                </a:lnTo>
                <a:lnTo>
                  <a:pt x="6546" y="17861"/>
                </a:lnTo>
                <a:lnTo>
                  <a:pt x="6352" y="17642"/>
                </a:lnTo>
                <a:lnTo>
                  <a:pt x="6376" y="17618"/>
                </a:lnTo>
                <a:lnTo>
                  <a:pt x="6424" y="17642"/>
                </a:lnTo>
                <a:lnTo>
                  <a:pt x="6473" y="17618"/>
                </a:lnTo>
                <a:close/>
                <a:moveTo>
                  <a:pt x="7398" y="17739"/>
                </a:moveTo>
                <a:lnTo>
                  <a:pt x="7300" y="18031"/>
                </a:lnTo>
                <a:lnTo>
                  <a:pt x="7252" y="18177"/>
                </a:lnTo>
                <a:lnTo>
                  <a:pt x="7252" y="18299"/>
                </a:lnTo>
                <a:lnTo>
                  <a:pt x="7008" y="18202"/>
                </a:lnTo>
                <a:lnTo>
                  <a:pt x="7154" y="17739"/>
                </a:lnTo>
                <a:close/>
                <a:moveTo>
                  <a:pt x="8833" y="17715"/>
                </a:moveTo>
                <a:lnTo>
                  <a:pt x="8785" y="17837"/>
                </a:lnTo>
                <a:lnTo>
                  <a:pt x="8736" y="17983"/>
                </a:lnTo>
                <a:lnTo>
                  <a:pt x="8712" y="18104"/>
                </a:lnTo>
                <a:lnTo>
                  <a:pt x="8736" y="18153"/>
                </a:lnTo>
                <a:lnTo>
                  <a:pt x="8736" y="18202"/>
                </a:lnTo>
                <a:lnTo>
                  <a:pt x="8809" y="18250"/>
                </a:lnTo>
                <a:lnTo>
                  <a:pt x="8882" y="18250"/>
                </a:lnTo>
                <a:lnTo>
                  <a:pt x="8931" y="18226"/>
                </a:lnTo>
                <a:lnTo>
                  <a:pt x="9004" y="18153"/>
                </a:lnTo>
                <a:lnTo>
                  <a:pt x="9125" y="17958"/>
                </a:lnTo>
                <a:lnTo>
                  <a:pt x="9198" y="17739"/>
                </a:lnTo>
                <a:lnTo>
                  <a:pt x="9393" y="17739"/>
                </a:lnTo>
                <a:lnTo>
                  <a:pt x="9369" y="17861"/>
                </a:lnTo>
                <a:lnTo>
                  <a:pt x="9369" y="18007"/>
                </a:lnTo>
                <a:lnTo>
                  <a:pt x="9125" y="18153"/>
                </a:lnTo>
                <a:lnTo>
                  <a:pt x="8833" y="18275"/>
                </a:lnTo>
                <a:lnTo>
                  <a:pt x="8566" y="18372"/>
                </a:lnTo>
                <a:lnTo>
                  <a:pt x="8249" y="18421"/>
                </a:lnTo>
                <a:lnTo>
                  <a:pt x="8274" y="18275"/>
                </a:lnTo>
                <a:lnTo>
                  <a:pt x="8371" y="17983"/>
                </a:lnTo>
                <a:lnTo>
                  <a:pt x="8468" y="17715"/>
                </a:lnTo>
                <a:close/>
                <a:moveTo>
                  <a:pt x="8176" y="17715"/>
                </a:moveTo>
                <a:lnTo>
                  <a:pt x="8030" y="18056"/>
                </a:lnTo>
                <a:lnTo>
                  <a:pt x="7957" y="18250"/>
                </a:lnTo>
                <a:lnTo>
                  <a:pt x="7933" y="18445"/>
                </a:lnTo>
                <a:lnTo>
                  <a:pt x="7738" y="18421"/>
                </a:lnTo>
                <a:lnTo>
                  <a:pt x="7568" y="18396"/>
                </a:lnTo>
                <a:lnTo>
                  <a:pt x="7568" y="18226"/>
                </a:lnTo>
                <a:lnTo>
                  <a:pt x="7641" y="17983"/>
                </a:lnTo>
                <a:lnTo>
                  <a:pt x="7738" y="17715"/>
                </a:lnTo>
                <a:close/>
                <a:moveTo>
                  <a:pt x="8128" y="2094"/>
                </a:moveTo>
                <a:lnTo>
                  <a:pt x="7714" y="2142"/>
                </a:lnTo>
                <a:lnTo>
                  <a:pt x="7325" y="2191"/>
                </a:lnTo>
                <a:lnTo>
                  <a:pt x="6935" y="2264"/>
                </a:lnTo>
                <a:lnTo>
                  <a:pt x="6546" y="2386"/>
                </a:lnTo>
                <a:lnTo>
                  <a:pt x="6181" y="2507"/>
                </a:lnTo>
                <a:lnTo>
                  <a:pt x="5841" y="2653"/>
                </a:lnTo>
                <a:lnTo>
                  <a:pt x="5500" y="2824"/>
                </a:lnTo>
                <a:lnTo>
                  <a:pt x="5184" y="3018"/>
                </a:lnTo>
                <a:lnTo>
                  <a:pt x="4892" y="3237"/>
                </a:lnTo>
                <a:lnTo>
                  <a:pt x="4551" y="3554"/>
                </a:lnTo>
                <a:lnTo>
                  <a:pt x="4210" y="3918"/>
                </a:lnTo>
                <a:lnTo>
                  <a:pt x="3918" y="4332"/>
                </a:lnTo>
                <a:lnTo>
                  <a:pt x="3626" y="4746"/>
                </a:lnTo>
                <a:lnTo>
                  <a:pt x="3383" y="5159"/>
                </a:lnTo>
                <a:lnTo>
                  <a:pt x="3164" y="5549"/>
                </a:lnTo>
                <a:lnTo>
                  <a:pt x="3018" y="5889"/>
                </a:lnTo>
                <a:lnTo>
                  <a:pt x="2921" y="6157"/>
                </a:lnTo>
                <a:lnTo>
                  <a:pt x="2823" y="6595"/>
                </a:lnTo>
                <a:lnTo>
                  <a:pt x="2775" y="7057"/>
                </a:lnTo>
                <a:lnTo>
                  <a:pt x="2750" y="7495"/>
                </a:lnTo>
                <a:lnTo>
                  <a:pt x="2775" y="7958"/>
                </a:lnTo>
                <a:lnTo>
                  <a:pt x="2823" y="8396"/>
                </a:lnTo>
                <a:lnTo>
                  <a:pt x="2921" y="8834"/>
                </a:lnTo>
                <a:lnTo>
                  <a:pt x="3067" y="9272"/>
                </a:lnTo>
                <a:lnTo>
                  <a:pt x="3237" y="9685"/>
                </a:lnTo>
                <a:lnTo>
                  <a:pt x="3602" y="10367"/>
                </a:lnTo>
                <a:lnTo>
                  <a:pt x="3991" y="11024"/>
                </a:lnTo>
                <a:lnTo>
                  <a:pt x="4843" y="12337"/>
                </a:lnTo>
                <a:lnTo>
                  <a:pt x="5281" y="13019"/>
                </a:lnTo>
                <a:lnTo>
                  <a:pt x="5476" y="13384"/>
                </a:lnTo>
                <a:lnTo>
                  <a:pt x="5646" y="13724"/>
                </a:lnTo>
                <a:lnTo>
                  <a:pt x="5792" y="14089"/>
                </a:lnTo>
                <a:lnTo>
                  <a:pt x="5914" y="14454"/>
                </a:lnTo>
                <a:lnTo>
                  <a:pt x="5987" y="14844"/>
                </a:lnTo>
                <a:lnTo>
                  <a:pt x="5987" y="15282"/>
                </a:lnTo>
                <a:lnTo>
                  <a:pt x="5962" y="15379"/>
                </a:lnTo>
                <a:lnTo>
                  <a:pt x="5962" y="15428"/>
                </a:lnTo>
                <a:lnTo>
                  <a:pt x="5889" y="15525"/>
                </a:lnTo>
                <a:lnTo>
                  <a:pt x="5841" y="15647"/>
                </a:lnTo>
                <a:lnTo>
                  <a:pt x="5816" y="15768"/>
                </a:lnTo>
                <a:lnTo>
                  <a:pt x="5792" y="15914"/>
                </a:lnTo>
                <a:lnTo>
                  <a:pt x="5816" y="16036"/>
                </a:lnTo>
                <a:lnTo>
                  <a:pt x="5841" y="16158"/>
                </a:lnTo>
                <a:lnTo>
                  <a:pt x="5889" y="16279"/>
                </a:lnTo>
                <a:lnTo>
                  <a:pt x="5962" y="16377"/>
                </a:lnTo>
                <a:lnTo>
                  <a:pt x="5865" y="16474"/>
                </a:lnTo>
                <a:lnTo>
                  <a:pt x="5792" y="16620"/>
                </a:lnTo>
                <a:lnTo>
                  <a:pt x="5768" y="16766"/>
                </a:lnTo>
                <a:lnTo>
                  <a:pt x="5768" y="16912"/>
                </a:lnTo>
                <a:lnTo>
                  <a:pt x="5768" y="17058"/>
                </a:lnTo>
                <a:lnTo>
                  <a:pt x="5816" y="17204"/>
                </a:lnTo>
                <a:lnTo>
                  <a:pt x="5889" y="17350"/>
                </a:lnTo>
                <a:lnTo>
                  <a:pt x="5987" y="17472"/>
                </a:lnTo>
                <a:lnTo>
                  <a:pt x="5962" y="17496"/>
                </a:lnTo>
                <a:lnTo>
                  <a:pt x="5914" y="17618"/>
                </a:lnTo>
                <a:lnTo>
                  <a:pt x="5914" y="17715"/>
                </a:lnTo>
                <a:lnTo>
                  <a:pt x="5938" y="17837"/>
                </a:lnTo>
                <a:lnTo>
                  <a:pt x="5987" y="17934"/>
                </a:lnTo>
                <a:lnTo>
                  <a:pt x="6133" y="18129"/>
                </a:lnTo>
                <a:lnTo>
                  <a:pt x="6303" y="18299"/>
                </a:lnTo>
                <a:lnTo>
                  <a:pt x="6424" y="18421"/>
                </a:lnTo>
                <a:lnTo>
                  <a:pt x="6570" y="18518"/>
                </a:lnTo>
                <a:lnTo>
                  <a:pt x="6862" y="18688"/>
                </a:lnTo>
                <a:lnTo>
                  <a:pt x="7179" y="18810"/>
                </a:lnTo>
                <a:lnTo>
                  <a:pt x="7495" y="18859"/>
                </a:lnTo>
                <a:lnTo>
                  <a:pt x="7738" y="18883"/>
                </a:lnTo>
                <a:lnTo>
                  <a:pt x="7982" y="18883"/>
                </a:lnTo>
                <a:lnTo>
                  <a:pt x="8030" y="18956"/>
                </a:lnTo>
                <a:lnTo>
                  <a:pt x="8079" y="18980"/>
                </a:lnTo>
                <a:lnTo>
                  <a:pt x="8128" y="18980"/>
                </a:lnTo>
                <a:lnTo>
                  <a:pt x="8176" y="18956"/>
                </a:lnTo>
                <a:lnTo>
                  <a:pt x="8201" y="18907"/>
                </a:lnTo>
                <a:lnTo>
                  <a:pt x="8201" y="18883"/>
                </a:lnTo>
                <a:lnTo>
                  <a:pt x="8493" y="18834"/>
                </a:lnTo>
                <a:lnTo>
                  <a:pt x="8785" y="18761"/>
                </a:lnTo>
                <a:lnTo>
                  <a:pt x="9052" y="18664"/>
                </a:lnTo>
                <a:lnTo>
                  <a:pt x="9320" y="18542"/>
                </a:lnTo>
                <a:lnTo>
                  <a:pt x="9563" y="18396"/>
                </a:lnTo>
                <a:lnTo>
                  <a:pt x="9807" y="18226"/>
                </a:lnTo>
                <a:lnTo>
                  <a:pt x="10050" y="18056"/>
                </a:lnTo>
                <a:lnTo>
                  <a:pt x="10269" y="17837"/>
                </a:lnTo>
                <a:lnTo>
                  <a:pt x="10318" y="17764"/>
                </a:lnTo>
                <a:lnTo>
                  <a:pt x="10342" y="17691"/>
                </a:lnTo>
                <a:lnTo>
                  <a:pt x="10464" y="17593"/>
                </a:lnTo>
                <a:lnTo>
                  <a:pt x="10537" y="17447"/>
                </a:lnTo>
                <a:lnTo>
                  <a:pt x="10585" y="17301"/>
                </a:lnTo>
                <a:lnTo>
                  <a:pt x="10634" y="17107"/>
                </a:lnTo>
                <a:lnTo>
                  <a:pt x="10634" y="16936"/>
                </a:lnTo>
                <a:lnTo>
                  <a:pt x="10585" y="16742"/>
                </a:lnTo>
                <a:lnTo>
                  <a:pt x="10512" y="16596"/>
                </a:lnTo>
                <a:lnTo>
                  <a:pt x="10391" y="16474"/>
                </a:lnTo>
                <a:lnTo>
                  <a:pt x="10488" y="16255"/>
                </a:lnTo>
                <a:lnTo>
                  <a:pt x="10537" y="16036"/>
                </a:lnTo>
                <a:lnTo>
                  <a:pt x="10537" y="15817"/>
                </a:lnTo>
                <a:lnTo>
                  <a:pt x="10488" y="15574"/>
                </a:lnTo>
                <a:lnTo>
                  <a:pt x="10415" y="15476"/>
                </a:lnTo>
                <a:lnTo>
                  <a:pt x="10342" y="15379"/>
                </a:lnTo>
                <a:lnTo>
                  <a:pt x="10342" y="15306"/>
                </a:lnTo>
                <a:lnTo>
                  <a:pt x="10415" y="14965"/>
                </a:lnTo>
                <a:lnTo>
                  <a:pt x="10464" y="14625"/>
                </a:lnTo>
                <a:lnTo>
                  <a:pt x="10512" y="14284"/>
                </a:lnTo>
                <a:lnTo>
                  <a:pt x="10585" y="13943"/>
                </a:lnTo>
                <a:lnTo>
                  <a:pt x="10658" y="13700"/>
                </a:lnTo>
                <a:lnTo>
                  <a:pt x="10756" y="13457"/>
                </a:lnTo>
                <a:lnTo>
                  <a:pt x="10999" y="12994"/>
                </a:lnTo>
                <a:lnTo>
                  <a:pt x="11023" y="12970"/>
                </a:lnTo>
                <a:lnTo>
                  <a:pt x="11023" y="12946"/>
                </a:lnTo>
                <a:lnTo>
                  <a:pt x="11340" y="12459"/>
                </a:lnTo>
                <a:lnTo>
                  <a:pt x="11632" y="11972"/>
                </a:lnTo>
                <a:lnTo>
                  <a:pt x="12191" y="11194"/>
                </a:lnTo>
                <a:lnTo>
                  <a:pt x="12483" y="10780"/>
                </a:lnTo>
                <a:lnTo>
                  <a:pt x="12751" y="10367"/>
                </a:lnTo>
                <a:lnTo>
                  <a:pt x="12994" y="9953"/>
                </a:lnTo>
                <a:lnTo>
                  <a:pt x="13213" y="9515"/>
                </a:lnTo>
                <a:lnTo>
                  <a:pt x="13384" y="9053"/>
                </a:lnTo>
                <a:lnTo>
                  <a:pt x="13457" y="8809"/>
                </a:lnTo>
                <a:lnTo>
                  <a:pt x="13505" y="8590"/>
                </a:lnTo>
                <a:lnTo>
                  <a:pt x="13554" y="8152"/>
                </a:lnTo>
                <a:lnTo>
                  <a:pt x="13554" y="7714"/>
                </a:lnTo>
                <a:lnTo>
                  <a:pt x="13505" y="7276"/>
                </a:lnTo>
                <a:lnTo>
                  <a:pt x="13432" y="6838"/>
                </a:lnTo>
                <a:lnTo>
                  <a:pt x="13335" y="6400"/>
                </a:lnTo>
                <a:lnTo>
                  <a:pt x="13213" y="5962"/>
                </a:lnTo>
                <a:lnTo>
                  <a:pt x="12946" y="5135"/>
                </a:lnTo>
                <a:lnTo>
                  <a:pt x="12800" y="4770"/>
                </a:lnTo>
                <a:lnTo>
                  <a:pt x="12605" y="4429"/>
                </a:lnTo>
                <a:lnTo>
                  <a:pt x="12386" y="4113"/>
                </a:lnTo>
                <a:lnTo>
                  <a:pt x="12143" y="3797"/>
                </a:lnTo>
                <a:lnTo>
                  <a:pt x="12143" y="3773"/>
                </a:lnTo>
                <a:lnTo>
                  <a:pt x="12094" y="3675"/>
                </a:lnTo>
                <a:lnTo>
                  <a:pt x="12021" y="3602"/>
                </a:lnTo>
                <a:lnTo>
                  <a:pt x="11948" y="3554"/>
                </a:lnTo>
                <a:lnTo>
                  <a:pt x="11851" y="3505"/>
                </a:lnTo>
                <a:lnTo>
                  <a:pt x="11607" y="3286"/>
                </a:lnTo>
                <a:lnTo>
                  <a:pt x="11340" y="3091"/>
                </a:lnTo>
                <a:lnTo>
                  <a:pt x="11072" y="2897"/>
                </a:lnTo>
                <a:lnTo>
                  <a:pt x="10804" y="2726"/>
                </a:lnTo>
                <a:lnTo>
                  <a:pt x="10464" y="2556"/>
                </a:lnTo>
                <a:lnTo>
                  <a:pt x="10099" y="2386"/>
                </a:lnTo>
                <a:lnTo>
                  <a:pt x="9709" y="2264"/>
                </a:lnTo>
                <a:lnTo>
                  <a:pt x="9320" y="2191"/>
                </a:lnTo>
                <a:lnTo>
                  <a:pt x="8931" y="2142"/>
                </a:lnTo>
                <a:lnTo>
                  <a:pt x="8517" y="2094"/>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 name="Google Shape;172;p39"/>
          <p:cNvSpPr txBox="1">
            <a:spLocks noGrp="1"/>
          </p:cNvSpPr>
          <p:nvPr>
            <p:ph type="sldNum" idx="12"/>
          </p:nvPr>
        </p:nvSpPr>
        <p:spPr>
          <a:xfrm>
            <a:off x="4297650" y="6479803"/>
            <a:ext cx="548700" cy="3783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fld id="{00000000-1234-1234-1234-123412341234}" type="slidenum">
              <a:rPr lang="en"/>
              <a:t>8</a:t>
            </a:fld>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Google Shape;127;p33"/>
          <p:cNvSpPr txBox="1">
            <a:spLocks noGrp="1"/>
          </p:cNvSpPr>
          <p:nvPr>
            <p:ph type="ctrTitle"/>
          </p:nvPr>
        </p:nvSpPr>
        <p:spPr>
          <a:xfrm>
            <a:off x="69112" y="1922114"/>
            <a:ext cx="9074888" cy="1546500"/>
          </a:xfrm>
          <a:prstGeom prst="rect">
            <a:avLst/>
          </a:prstGeom>
        </p:spPr>
        <p:txBody>
          <a:bodyPr spcFirstLastPara="1" wrap="square" lIns="91425" tIns="91425" rIns="91425" bIns="91425" anchor="ctr" anchorCtr="0">
            <a:noAutofit/>
          </a:bodyPr>
          <a:lstStyle/>
          <a:p>
            <a:pPr marL="0" lvl="0" indent="0" rtl="0">
              <a:spcBef>
                <a:spcPts val="0"/>
              </a:spcBef>
              <a:spcAft>
                <a:spcPts val="0"/>
              </a:spcAft>
              <a:buNone/>
            </a:pPr>
            <a:r>
              <a:rPr lang="en-US" u="sng" dirty="0">
                <a:solidFill>
                  <a:schemeClr val="tx1"/>
                </a:solidFill>
              </a:rPr>
              <a:t>Science Starter: </a:t>
            </a:r>
            <a:br>
              <a:rPr lang="en-US" dirty="0">
                <a:solidFill>
                  <a:schemeClr val="tx1"/>
                </a:solidFill>
              </a:rPr>
            </a:br>
            <a:r>
              <a:rPr lang="en-US" dirty="0">
                <a:solidFill>
                  <a:schemeClr val="tx1"/>
                </a:solidFill>
              </a:rPr>
              <a:t>Pick up a laptop</a:t>
            </a:r>
            <a:endParaRPr dirty="0">
              <a:solidFill>
                <a:schemeClr val="tx1"/>
              </a:solidFill>
            </a:endParaRPr>
          </a:p>
        </p:txBody>
      </p:sp>
      <p:sp>
        <p:nvSpPr>
          <p:cNvPr id="2" name="TextBox 1">
            <a:extLst>
              <a:ext uri="{FF2B5EF4-FFF2-40B4-BE49-F238E27FC236}">
                <a16:creationId xmlns:a16="http://schemas.microsoft.com/office/drawing/2014/main" id="{E5774CFF-33E1-43F5-B162-60EA5A768F07}"/>
              </a:ext>
            </a:extLst>
          </p:cNvPr>
          <p:cNvSpPr txBox="1"/>
          <p:nvPr/>
        </p:nvSpPr>
        <p:spPr>
          <a:xfrm>
            <a:off x="148858" y="260498"/>
            <a:ext cx="2307265" cy="307777"/>
          </a:xfrm>
          <a:prstGeom prst="rect">
            <a:avLst/>
          </a:prstGeom>
          <a:noFill/>
        </p:spPr>
        <p:txBody>
          <a:bodyPr wrap="square" rtlCol="0">
            <a:spAutoFit/>
          </a:bodyPr>
          <a:lstStyle/>
          <a:p>
            <a:r>
              <a:rPr lang="en-US" dirty="0"/>
              <a:t>Tuesday October 16, 2018</a:t>
            </a:r>
          </a:p>
        </p:txBody>
      </p:sp>
      <p:sp>
        <p:nvSpPr>
          <p:cNvPr id="3" name="TextBox 2">
            <a:extLst>
              <a:ext uri="{FF2B5EF4-FFF2-40B4-BE49-F238E27FC236}">
                <a16:creationId xmlns:a16="http://schemas.microsoft.com/office/drawing/2014/main" id="{76FDE620-6CD4-44E3-8EEF-527082E7E5DC}"/>
              </a:ext>
            </a:extLst>
          </p:cNvPr>
          <p:cNvSpPr txBox="1"/>
          <p:nvPr/>
        </p:nvSpPr>
        <p:spPr>
          <a:xfrm>
            <a:off x="3700129" y="26584"/>
            <a:ext cx="3694815" cy="1169551"/>
          </a:xfrm>
          <a:prstGeom prst="rect">
            <a:avLst/>
          </a:prstGeom>
          <a:solidFill>
            <a:schemeClr val="accent3">
              <a:lumMod val="60000"/>
              <a:lumOff val="40000"/>
            </a:schemeClr>
          </a:solidFill>
        </p:spPr>
        <p:txBody>
          <a:bodyPr wrap="square" rtlCol="0">
            <a:spAutoFit/>
          </a:bodyPr>
          <a:lstStyle/>
          <a:p>
            <a:r>
              <a:rPr lang="en-US" b="1" u="sng" dirty="0"/>
              <a:t>Agenda</a:t>
            </a:r>
            <a:r>
              <a:rPr lang="en-US" dirty="0"/>
              <a:t>:</a:t>
            </a:r>
          </a:p>
          <a:p>
            <a:r>
              <a:rPr lang="en-US" dirty="0"/>
              <a:t>10/22-Plickers Quiz</a:t>
            </a:r>
          </a:p>
          <a:p>
            <a:r>
              <a:rPr lang="en-US" dirty="0"/>
              <a:t>10/30-Quiz Weathering, Erosion, Deposition</a:t>
            </a:r>
          </a:p>
          <a:p>
            <a:r>
              <a:rPr lang="en-US" dirty="0"/>
              <a:t>11/12-Vocabulary Quizizz</a:t>
            </a:r>
          </a:p>
          <a:p>
            <a:r>
              <a:rPr lang="en-US" dirty="0"/>
              <a:t>11/13-Unit 3 Part 2</a:t>
            </a:r>
          </a:p>
        </p:txBody>
      </p:sp>
      <p:sp>
        <p:nvSpPr>
          <p:cNvPr id="4" name="TextBox 3">
            <a:extLst>
              <a:ext uri="{FF2B5EF4-FFF2-40B4-BE49-F238E27FC236}">
                <a16:creationId xmlns:a16="http://schemas.microsoft.com/office/drawing/2014/main" id="{E4C9182A-939E-41C0-B9D4-72A5F1810FD6}"/>
              </a:ext>
            </a:extLst>
          </p:cNvPr>
          <p:cNvSpPr txBox="1"/>
          <p:nvPr/>
        </p:nvSpPr>
        <p:spPr>
          <a:xfrm>
            <a:off x="69113" y="4125431"/>
            <a:ext cx="9027040" cy="2462213"/>
          </a:xfrm>
          <a:prstGeom prst="rect">
            <a:avLst/>
          </a:prstGeom>
          <a:solidFill>
            <a:schemeClr val="accent6">
              <a:lumMod val="40000"/>
              <a:lumOff val="60000"/>
            </a:schemeClr>
          </a:solidFill>
        </p:spPr>
        <p:txBody>
          <a:bodyPr wrap="square" rtlCol="0">
            <a:spAutoFit/>
          </a:bodyPr>
          <a:lstStyle/>
          <a:p>
            <a:r>
              <a:rPr lang="en-US" sz="2000" b="1" u="sng" dirty="0"/>
              <a:t>Learning Target</a:t>
            </a:r>
            <a:r>
              <a:rPr lang="en-US" b="1" dirty="0"/>
              <a:t>: </a:t>
            </a:r>
          </a:p>
          <a:p>
            <a:r>
              <a:rPr lang="en-US" sz="2000" dirty="0"/>
              <a:t>I will learn about the Focus Friday choices and I will learn about the </a:t>
            </a:r>
            <a:r>
              <a:rPr lang="en-US" sz="2000" dirty="0" err="1"/>
              <a:t>Brightbytes</a:t>
            </a:r>
            <a:r>
              <a:rPr lang="en-US" sz="2000" dirty="0"/>
              <a:t> survey.</a:t>
            </a:r>
          </a:p>
          <a:p>
            <a:endParaRPr lang="en-US" b="1" dirty="0"/>
          </a:p>
          <a:p>
            <a:r>
              <a:rPr lang="en-US" sz="2000" b="1" u="sng" dirty="0"/>
              <a:t>Success Criteria:  </a:t>
            </a:r>
          </a:p>
          <a:p>
            <a:r>
              <a:rPr lang="en-US" sz="2000" dirty="0"/>
              <a:t>I know how to select my choices for the Focus Friday Activities.</a:t>
            </a:r>
          </a:p>
          <a:p>
            <a:endParaRPr lang="en-US" sz="2000" dirty="0"/>
          </a:p>
          <a:p>
            <a:r>
              <a:rPr lang="en-US" sz="2000" dirty="0"/>
              <a:t>I know how to complete the </a:t>
            </a:r>
            <a:r>
              <a:rPr lang="en-US" sz="2000" dirty="0" err="1"/>
              <a:t>Brightbytes</a:t>
            </a:r>
            <a:r>
              <a:rPr lang="en-US" sz="2000" dirty="0"/>
              <a:t> technology survey.</a:t>
            </a:r>
          </a:p>
        </p:txBody>
      </p:sp>
    </p:spTree>
    <p:extLst>
      <p:ext uri="{BB962C8B-B14F-4D97-AF65-F5344CB8AC3E}">
        <p14:creationId xmlns:p14="http://schemas.microsoft.com/office/powerpoint/2010/main" val="1126651022"/>
      </p:ext>
    </p:extLst>
  </p:cSld>
  <p:clrMapOvr>
    <a:masterClrMapping/>
  </p:clrMapOvr>
</p:sld>
</file>

<file path=ppt/theme/theme1.xml><?xml version="1.0" encoding="utf-8"?>
<a:theme xmlns:a="http://schemas.openxmlformats.org/drawingml/2006/main" name="Timon template">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145</TotalTime>
  <Words>561</Words>
  <Application>Microsoft Office PowerPoint</Application>
  <PresentationFormat>On-screen Show (4:3)</PresentationFormat>
  <Paragraphs>122</Paragraphs>
  <Slides>15</Slides>
  <Notes>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Source Sans Pro</vt:lpstr>
      <vt:lpstr>Permanent Marker</vt:lpstr>
      <vt:lpstr>Timon template</vt:lpstr>
      <vt:lpstr>Science Starter:  Enrichment Group—You will need your laptop and pick up a Gizmo guide   Intervention Group—You will need your textbook and Pick up Workbook pages 20-21</vt:lpstr>
      <vt:lpstr>Agenda</vt:lpstr>
      <vt:lpstr>Enrichment 1.  Go to Mrs. Hinds Website and Click on the Gizmo Link 2. Click on Enroll in a class 3.  Enter the Class Code  2nd Period—VBKCZBZ9ZP  4.  Create an Account (No email Required) 5.  Go to the Hurricane Gizmo 6.  Follow the paper instructions YOU DO NOT NEED TO WRITE ANYTHING DOWN.</vt:lpstr>
      <vt:lpstr>Enrichment 1.  Go to Mrs. Hinds Website and Click on the Gizmo Link 2. Click on Enroll in a class 3.  Enter the Class Code  3rd Period—TGZGTHPK3M  4.  Create an Account (No email Required) 5.  Go to the Hurricane Gizmo 6.  Follow the paper instructions YOU DO NOT NEED TO WRITE ANYTHING DOWN.</vt:lpstr>
      <vt:lpstr>Enrichment 1.  Go to Mrs. Hinds Website and Click on the Gizmo Link 2. Click on Enroll in a class 3.  Enter the Class Code  4TH Period—6JQ9PTHKJD  4.  Create an Account (No email Required) 5.  Go to the Hurricane Gizmo 6.  Follow the paper instructions YOU DO NOT NEED TO WRITE ANYTHING DOWN.</vt:lpstr>
      <vt:lpstr>Enrichment 1.  Go to Mrs. Hinds Website and Click on the Gizmo Link 2. Click on Enroll in a class 3.  Enter the Class Code  6TH Period—DPCPBDMVMN 4.  Create an Account (No email Required) 5.  Go to the Hurricane Gizmo 6.  Follow the paper instructions YOU DO NOT NEED TO WRITE ANYTHING DOWN.</vt:lpstr>
      <vt:lpstr>Enrichment 1.  Go to Mrs. Hinds Website and Click on the Gizmo Link 2. Click on Enroll in a class 3.  Enter the Class Code  7TH Period—XBWKR7HMDQ 4.  Create an Account (No email Required) 5.  Go to the Hurricane Gizmo 6.  Follow the paper instructions YOU DO NOT NEED TO WRITE ANYTHING DOWN.</vt:lpstr>
      <vt:lpstr>launch</vt:lpstr>
      <vt:lpstr>Science Starter:  Pick up a laptop</vt:lpstr>
      <vt:lpstr>Agenda</vt:lpstr>
      <vt:lpstr>PowerPoint Presentation</vt:lpstr>
      <vt:lpstr>launch</vt:lpstr>
      <vt:lpstr>Science Starter:  pick up a weathering, Erosion and Deposition Word search</vt:lpstr>
      <vt:lpstr>Agenda</vt:lpstr>
      <vt:lpstr>launch</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Science Starter:  Enrichment Group—You will need your laptop  Intervention Group—You will need workbook pages 20-21</dc:title>
  <dc:creator>Amy Hinds</dc:creator>
  <cp:lastModifiedBy>Amy Hinds</cp:lastModifiedBy>
  <cp:revision>9</cp:revision>
  <dcterms:modified xsi:type="dcterms:W3CDTF">2018-10-15T03:07:13Z</dcterms:modified>
</cp:coreProperties>
</file>