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B9110-7D03-4BC7-8B72-304DE585894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94ADC-A884-43D1-8980-AFC0923E2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AE82-17DD-4C16-A41A-AFDE777E51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94ADC-A884-43D1-8980-AFC0923E29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3637-304A-41AC-9645-5EF9E7A3DF1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24D4-B28E-4E46-846B-24C03886D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“Levels of Organization” word sort</a:t>
            </a:r>
          </a:p>
          <a:p>
            <a:endParaRPr lang="en-US" dirty="0"/>
          </a:p>
          <a:p>
            <a:r>
              <a:rPr lang="en-US" dirty="0" smtClean="0"/>
              <a:t>Begin Plant Cell and Animal Labeling</a:t>
            </a:r>
          </a:p>
          <a:p>
            <a:endParaRPr lang="en-US" dirty="0"/>
          </a:p>
          <a:p>
            <a:r>
              <a:rPr lang="en-US" smtClean="0"/>
              <a:t>Vocabulary Review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Vocabulary Test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l cell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l cel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cel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42"/>
            <a:ext cx="4495790" cy="3607098"/>
          </a:xfrm>
          <a:prstGeom prst="rect">
            <a:avLst/>
          </a:prstGeom>
        </p:spPr>
      </p:pic>
      <p:pic>
        <p:nvPicPr>
          <p:cNvPr id="3" name="Picture 2" descr="scan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46009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t cell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cell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45</Words>
  <Application>Microsoft Office PowerPoint</Application>
  <PresentationFormat>On-screen Show (4:3)</PresentationFormat>
  <Paragraphs>32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Science 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e126455</cp:lastModifiedBy>
  <cp:revision>17</cp:revision>
  <dcterms:created xsi:type="dcterms:W3CDTF">2008-10-28T01:37:12Z</dcterms:created>
  <dcterms:modified xsi:type="dcterms:W3CDTF">2015-11-18T03:31:32Z</dcterms:modified>
</cp:coreProperties>
</file>