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arth-3d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66700"/>
            <a:ext cx="6591299" cy="65912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762000" y="2895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Habitable world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to living in space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air pressure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gravity (microgravity)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sound travel? NOPE! 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Suit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Suits: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maintain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pressure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from radiation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from extreme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from impacts space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dust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uttlesuit_lg" id="156" name="Shape 1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1371600"/>
            <a:ext cx="3722686" cy="475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Microgravity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of microgravity: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 can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atrophy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not used for long periods of time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lose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calcium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Remedy:  daily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</a:p>
        </p:txBody>
      </p:sp>
      <p:pic>
        <p:nvPicPr>
          <p:cNvPr descr="174161main_Dottie_Microgravity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950" y="2971800"/>
            <a:ext cx="4591049" cy="350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issues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Psychological Issues: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and Anxiety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Insomnia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somnia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752600"/>
            <a:ext cx="4043362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ingredients needed for life?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planet once had surface water and now has deposits of underground ice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Earth’s temperature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what ways does our atmosphere make Earth habitable?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challenges to living in space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accommodations for dealing with those challenges?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ter-Essay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151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for life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living thing has the same basic needs to survive on Earth: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Moderate </a:t>
            </a:r>
            <a:r>
              <a:rPr lang="en-US">
                <a:solidFill>
                  <a:srgbClr val="FF0000"/>
                </a:solidFill>
              </a:rPr>
              <a:t>temperature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sh%20water-jj-001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living thing must have </a:t>
            </a:r>
            <a:r>
              <a:rPr b="0" i="0" lang="en-US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live up to </a:t>
            </a:r>
            <a:r>
              <a:rPr b="0" i="0" lang="en-US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days without food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live for only </a:t>
            </a:r>
            <a:r>
              <a:rPr b="1" i="0" lang="en-US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days without water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+"/>
            </a:pP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Earth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only planet with surface water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+"/>
            </a:pP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Mars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had surface water and still has ice in its polar ice caps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+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&amp; some moons have deposits of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underground ice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might melt to produce water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+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Europa 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Jupiter’s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moon</a:t>
            </a:r>
            <a:r>
              <a:rPr b="0" i="0" lang="en-US" sz="259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 vast oceans beneath its outer shell of ice.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Moderate temperature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proximity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sun determines its temperature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is limited to a temperature range of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15-115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degrees celcius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Proteins, and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genetic material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 to break down at temperatures above this limit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in living cells react too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slowly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temperatures below this limit</a:t>
            </a:r>
          </a:p>
        </p:txBody>
      </p:sp>
      <p:pic>
        <p:nvPicPr>
          <p:cNvPr descr="MC900199360[1]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200" y="1371600"/>
            <a:ext cx="812799" cy="375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refall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96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28600" y="1371600"/>
            <a:ext cx="8534399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atmosphere is 78%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nitrogen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21%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atmosphere is held in place by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gravity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insulates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planet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protects from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meteorite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protects from harmful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radiation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chemicals needed for life such as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nitrogen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carbon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dioxide</a:t>
            </a:r>
          </a:p>
        </p:txBody>
      </p:sp>
      <p:pic>
        <p:nvPicPr>
          <p:cNvPr descr="52282main_earth_atm_composition"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0"/>
            <a:ext cx="169862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refall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96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 cont.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planets and moons don’t have enough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gravity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hold an atmosphere, so there is no protective shield</a:t>
            </a:r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solid planets &amp; moons, only Earth,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Venus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&amp; Titan (Saturn’s moon) have significant atmospheres. Mars’ atmosphere is about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1/100</a:t>
            </a:r>
            <a:r>
              <a:rPr b="0" baseline="3000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of Earth’s, too small for significant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insulation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shielding. 	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09600"/>
            <a:ext cx="9144000" cy="76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energy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sun or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chemical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is needed for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processes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sun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the energy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needed for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there is too little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too few chemicals that provide energy to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organisms die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inner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planets get too much sunlight for life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outer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planets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too little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.boston.com/universal/site_graphics/blogs/bigpicture/tonga_03_19/t06_18348433.jpg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6836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Nutrients are the chemicals needed to make proteins and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carbohydrates</a:t>
            </a: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for growth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These nutrients are cycled in the earth</a:t>
            </a:r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Planets without systems to deliver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nutrients </a:t>
            </a: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to its organisms (e.g., a water cycle or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volcanic activity</a:t>
            </a: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) cannot support life. </a:t>
            </a:r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When nutrients are spread so thin that they are hard to obtain, such as on a gas planet, life cannot exist.	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Accommodations for manned space explorations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human being to travel into space was Yuri Gagarin (USSR, 1961), followed a month later by the US astronaut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Alan Shepard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352800"/>
            <a:ext cx="5133975" cy="32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