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6F1FD96-8A1E-4E6E-8246-19A3F7DAA211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0C931C3-1E8E-4D65-A821-9DDD5754C3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1FD96-8A1E-4E6E-8246-19A3F7DAA211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C931C3-1E8E-4D65-A821-9DDD5754C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6F1FD96-8A1E-4E6E-8246-19A3F7DAA211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C931C3-1E8E-4D65-A821-9DDD5754C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1FD96-8A1E-4E6E-8246-19A3F7DAA211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C931C3-1E8E-4D65-A821-9DDD5754C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F1FD96-8A1E-4E6E-8246-19A3F7DAA211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0C931C3-1E8E-4D65-A821-9DDD5754C3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1FD96-8A1E-4E6E-8246-19A3F7DAA211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C931C3-1E8E-4D65-A821-9DDD5754C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1FD96-8A1E-4E6E-8246-19A3F7DAA211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C931C3-1E8E-4D65-A821-9DDD5754C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1FD96-8A1E-4E6E-8246-19A3F7DAA211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C931C3-1E8E-4D65-A821-9DDD5754C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F1FD96-8A1E-4E6E-8246-19A3F7DAA211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C931C3-1E8E-4D65-A821-9DDD5754C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1FD96-8A1E-4E6E-8246-19A3F7DAA211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C931C3-1E8E-4D65-A821-9DDD5754C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1FD96-8A1E-4E6E-8246-19A3F7DAA211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C931C3-1E8E-4D65-A821-9DDD5754C3C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6F1FD96-8A1E-4E6E-8246-19A3F7DAA211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0C931C3-1E8E-4D65-A821-9DDD5754C3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51AKJqx-7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0"/>
            <a:ext cx="8458200" cy="6858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	             Learning Target:(pg. 3)</a:t>
            </a:r>
          </a:p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		    Examine organisms using   			            dichotomous keys for identification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                     Science Starter:(pg. 5)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		Add dates to the calendar on (pg. 1)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February 2     </a:t>
            </a:r>
            <a:r>
              <a:rPr lang="en-US" sz="2800" dirty="0" smtClean="0">
                <a:solidFill>
                  <a:schemeClr val="bg1"/>
                </a:solidFill>
              </a:rPr>
              <a:t>Genetics Test Corrections DUE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February 5</a:t>
            </a:r>
            <a:r>
              <a:rPr lang="en-US" sz="2800" dirty="0" smtClean="0">
                <a:solidFill>
                  <a:schemeClr val="bg1"/>
                </a:solidFill>
              </a:rPr>
              <a:t> 	    Beak Adaptation project (Library)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February 8</a:t>
            </a:r>
            <a:r>
              <a:rPr lang="en-US" sz="2800" dirty="0" smtClean="0">
                <a:solidFill>
                  <a:schemeClr val="bg1"/>
                </a:solidFill>
              </a:rPr>
              <a:t>     Beak Adaptation project (Library)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February 9</a:t>
            </a:r>
            <a:r>
              <a:rPr lang="en-US" sz="2800" dirty="0" smtClean="0">
                <a:solidFill>
                  <a:schemeClr val="bg1"/>
                </a:solidFill>
              </a:rPr>
              <a:t>     Beak </a:t>
            </a:r>
            <a:r>
              <a:rPr lang="en-US" sz="2800" dirty="0">
                <a:solidFill>
                  <a:schemeClr val="bg1"/>
                </a:solidFill>
              </a:rPr>
              <a:t>Adaptation project (Library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February 11   </a:t>
            </a:r>
            <a:r>
              <a:rPr lang="en-US" sz="2800" dirty="0" smtClean="0">
                <a:solidFill>
                  <a:schemeClr val="bg1"/>
                </a:solidFill>
              </a:rPr>
              <a:t>Vocabulary Test </a:t>
            </a:r>
          </a:p>
          <a:p>
            <a:pPr algn="l"/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	    (Natural Selection and Adaptation)      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February 17   </a:t>
            </a:r>
            <a:r>
              <a:rPr lang="en-US" sz="2800" dirty="0" smtClean="0">
                <a:solidFill>
                  <a:schemeClr val="bg1"/>
                </a:solidFill>
              </a:rPr>
              <a:t>Natural Selection and Adaptation Test</a:t>
            </a:r>
            <a:endParaRPr lang="en-US" sz="2800" dirty="0">
              <a:solidFill>
                <a:schemeClr val="bg1"/>
              </a:solidFill>
            </a:endParaRPr>
          </a:p>
          <a:p>
            <a:pPr algn="ctr"/>
            <a:endParaRPr lang="en-US" sz="2800" dirty="0"/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874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Essential question (</a:t>
            </a:r>
            <a:r>
              <a:rPr lang="en-US" sz="2800" dirty="0" err="1" smtClean="0"/>
              <a:t>pg</a:t>
            </a:r>
            <a:r>
              <a:rPr lang="en-US" sz="2800" dirty="0" smtClean="0"/>
              <a:t> 7)</a:t>
            </a:r>
            <a:br>
              <a:rPr lang="en-US" sz="2800" dirty="0" smtClean="0"/>
            </a:br>
            <a:r>
              <a:rPr lang="en-US" sz="2800" dirty="0" smtClean="0"/>
              <a:t>TEKS (</a:t>
            </a:r>
            <a:r>
              <a:rPr lang="en-US" sz="2800" dirty="0" err="1" smtClean="0"/>
              <a:t>pg</a:t>
            </a:r>
            <a:r>
              <a:rPr lang="en-US" sz="2800" dirty="0" smtClean="0"/>
              <a:t> 8) &amp; Vocabulary (</a:t>
            </a:r>
            <a:r>
              <a:rPr lang="en-US" sz="2800" dirty="0" err="1" smtClean="0"/>
              <a:t>pgs</a:t>
            </a:r>
            <a:r>
              <a:rPr lang="en-US" sz="2800" dirty="0" smtClean="0"/>
              <a:t> 11-19)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Pg</a:t>
            </a:r>
            <a:r>
              <a:rPr lang="en-US" sz="4400" dirty="0" smtClean="0"/>
              <a:t> 7</a:t>
            </a:r>
          </a:p>
          <a:p>
            <a:pPr marL="0" indent="0">
              <a:buNone/>
            </a:pPr>
            <a:r>
              <a:rPr lang="en-US" sz="4400" dirty="0" smtClean="0"/>
              <a:t>How do you use a </a:t>
            </a:r>
            <a:r>
              <a:rPr lang="en-US" sz="4400" dirty="0" smtClean="0">
                <a:hlinkClick r:id="rId2"/>
              </a:rPr>
              <a:t>dichotomous key </a:t>
            </a:r>
            <a:r>
              <a:rPr lang="en-US" sz="4400" dirty="0" smtClean="0"/>
              <a:t>to identify organisms based on their structural characteristics?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2990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one: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pg. 60</a:t>
            </a:r>
          </a:p>
          <a:p>
            <a:endParaRPr lang="en-US" dirty="0"/>
          </a:p>
          <a:p>
            <a:r>
              <a:rPr lang="en-US" dirty="0" smtClean="0"/>
              <a:t>There are 10 items around the room!  Correctly identify the items using the dichotomous key</a:t>
            </a:r>
          </a:p>
          <a:p>
            <a:endParaRPr lang="en-US" dirty="0"/>
          </a:p>
          <a:p>
            <a:r>
              <a:rPr lang="en-US" dirty="0" smtClean="0"/>
              <a:t>Our example a crayon.</a:t>
            </a:r>
          </a:p>
          <a:p>
            <a:pPr lvl="1"/>
            <a:r>
              <a:rPr lang="en-US" dirty="0" smtClean="0"/>
              <a:t>Go to step 1</a:t>
            </a:r>
          </a:p>
          <a:p>
            <a:pPr lvl="1"/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You will have time to identify each item.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(No more than 3 people at an item at a time)</a:t>
            </a:r>
          </a:p>
          <a:p>
            <a:pPr marL="292608" lvl="1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86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Notes on Dichotomous Keys</a:t>
            </a:r>
            <a:br>
              <a:rPr lang="en-US" dirty="0" smtClean="0"/>
            </a:br>
            <a:r>
              <a:rPr lang="en-US" dirty="0" smtClean="0"/>
              <a:t> (</a:t>
            </a:r>
            <a:r>
              <a:rPr lang="en-US" dirty="0" err="1" smtClean="0"/>
              <a:t>pg</a:t>
            </a:r>
            <a:r>
              <a:rPr lang="en-US" dirty="0" smtClean="0"/>
              <a:t> 50)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dichotomous key is a tool that allows the user to determine the identity of items in the natural world based on the items characteristics</a:t>
            </a:r>
          </a:p>
          <a:p>
            <a:endParaRPr lang="en-US" dirty="0"/>
          </a:p>
          <a:p>
            <a:r>
              <a:rPr lang="en-US" dirty="0" smtClean="0"/>
              <a:t>“Dichotomous” means</a:t>
            </a:r>
          </a:p>
          <a:p>
            <a:pPr lvl="1"/>
            <a:r>
              <a:rPr lang="en-US" dirty="0" smtClean="0"/>
              <a:t>“divided into two parts” Greek origin</a:t>
            </a:r>
          </a:p>
          <a:p>
            <a:pPr lvl="1"/>
            <a:r>
              <a:rPr lang="en-US" dirty="0" smtClean="0"/>
              <a:t>Dichotomous keys always give two distinct choices in each step, often they are opposites</a:t>
            </a:r>
          </a:p>
          <a:p>
            <a:pPr lvl="1"/>
            <a:r>
              <a:rPr lang="en-US" dirty="0" smtClean="0"/>
              <a:t>Black/White; Good/Evil; Pointed/Rounded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84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Show Mrs. Hinds or </a:t>
            </a:r>
          </a:p>
          <a:p>
            <a:pPr marL="0" indent="0">
              <a:buNone/>
            </a:pPr>
            <a:r>
              <a:rPr lang="en-US" sz="3600" dirty="0" smtClean="0"/>
              <a:t>Mrs. Chew the Dichotomous Key </a:t>
            </a:r>
          </a:p>
          <a:p>
            <a:endParaRPr lang="en-US" sz="4000" dirty="0"/>
          </a:p>
          <a:p>
            <a:r>
              <a:rPr lang="en-US" sz="3600" dirty="0" smtClean="0"/>
              <a:t>You will need to have a check mark on the Key before leaving class!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750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62</TotalTime>
  <Words>169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PowerPoint Presentation</vt:lpstr>
      <vt:lpstr>Essential question (pg 7) TEKS (pg 8) &amp; Vocabulary (pgs 11-19)</vt:lpstr>
      <vt:lpstr>Let’s Try one:</vt:lpstr>
      <vt:lpstr>Notes on Dichotomous Keys  (pg 50)</vt:lpstr>
      <vt:lpstr>Exit Ticket</vt:lpstr>
    </vt:vector>
  </TitlesOfParts>
  <Company>Round Rock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e126455</dc:creator>
  <cp:lastModifiedBy>e126455</cp:lastModifiedBy>
  <cp:revision>6</cp:revision>
  <dcterms:created xsi:type="dcterms:W3CDTF">2016-01-26T03:11:33Z</dcterms:created>
  <dcterms:modified xsi:type="dcterms:W3CDTF">2016-01-26T04:13:44Z</dcterms:modified>
</cp:coreProperties>
</file>