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8" r:id="rId1"/>
  </p:sldMasterIdLst>
  <p:notesMasterIdLst>
    <p:notesMasterId r:id="rId6"/>
  </p:notesMasterIdLst>
  <p:sldIdLst>
    <p:sldId id="284" r:id="rId2"/>
    <p:sldId id="285" r:id="rId3"/>
    <p:sldId id="286" r:id="rId4"/>
    <p:sldId id="287" r:id="rId5"/>
  </p:sldIdLst>
  <p:sldSz cx="9144000" cy="5143500" type="screen16x9"/>
  <p:notesSz cx="6858000" cy="9144000"/>
  <p:embeddedFontLst>
    <p:embeddedFont>
      <p:font typeface="Raleway Light" panose="020B0604020202020204" charset="0"/>
      <p:regular r:id="rId7"/>
      <p:bold r:id="rId8"/>
      <p:italic r:id="rId9"/>
      <p:boldItalic r:id="rId10"/>
    </p:embeddedFont>
    <p:embeddedFont>
      <p:font typeface="Raleway ExtraBold" panose="020B0604020202020204" charset="0"/>
      <p:bold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5F8595-1622-4C9D-8162-4C07AB474BDC}">
  <a:tblStyle styleId="{2F5F8595-1622-4C9D-8162-4C07AB474BDC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1258722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5" name="Google Shape;55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40838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35ed75ccf_0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35ed75ccf_0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71203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35ed75ccf_0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Google Shape;225;g35ed75ccf_0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00172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g35ed75ccf_01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9" name="Google Shape;369;g35ed75ccf_01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53615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bg>
      <p:bgPr>
        <a:solidFill>
          <a:srgbClr val="FFB600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FFFF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85800" y="3287213"/>
            <a:ext cx="7772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0"/>
              <a:buNone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rgbClr val="FFB600"/>
                </a:solidFill>
              </a:defRPr>
            </a:lvl1pPr>
            <a:lvl2pPr lvl="1">
              <a:buNone/>
              <a:defRPr>
                <a:solidFill>
                  <a:srgbClr val="FFB600"/>
                </a:solidFill>
              </a:defRPr>
            </a:lvl2pPr>
            <a:lvl3pPr lvl="2">
              <a:buNone/>
              <a:defRPr>
                <a:solidFill>
                  <a:srgbClr val="FFB600"/>
                </a:solidFill>
              </a:defRPr>
            </a:lvl3pPr>
            <a:lvl4pPr lvl="3">
              <a:buNone/>
              <a:defRPr>
                <a:solidFill>
                  <a:srgbClr val="FFB600"/>
                </a:solidFill>
              </a:defRPr>
            </a:lvl4pPr>
            <a:lvl5pPr lvl="4">
              <a:buNone/>
              <a:defRPr>
                <a:solidFill>
                  <a:srgbClr val="FFB600"/>
                </a:solidFill>
              </a:defRPr>
            </a:lvl5pPr>
            <a:lvl6pPr lvl="5">
              <a:buNone/>
              <a:defRPr>
                <a:solidFill>
                  <a:srgbClr val="FFB600"/>
                </a:solidFill>
              </a:defRPr>
            </a:lvl6pPr>
            <a:lvl7pPr lvl="6">
              <a:buNone/>
              <a:defRPr>
                <a:solidFill>
                  <a:srgbClr val="FFB600"/>
                </a:solidFill>
              </a:defRPr>
            </a:lvl7pPr>
            <a:lvl8pPr lvl="7">
              <a:buNone/>
              <a:defRPr>
                <a:solidFill>
                  <a:srgbClr val="FFB600"/>
                </a:solidFill>
              </a:defRPr>
            </a:lvl8pPr>
            <a:lvl9pPr lvl="8">
              <a:buNone/>
              <a:defRPr>
                <a:solidFill>
                  <a:srgbClr val="FFB600"/>
                </a:solidFill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49" name="Google Shape;49;p10"/>
          <p:cNvSpPr/>
          <p:nvPr/>
        </p:nvSpPr>
        <p:spPr>
          <a:xfrm>
            <a:off x="390735" y="379877"/>
            <a:ext cx="8362529" cy="4383746"/>
          </a:xfrm>
          <a:custGeom>
            <a:avLst/>
            <a:gdLst/>
            <a:ahLst/>
            <a:cxnLst/>
            <a:rect l="l" t="t" r="r" b="b"/>
            <a:pathLst>
              <a:path w="285508" h="149667" fill="none" extrusionOk="0">
                <a:moveTo>
                  <a:pt x="252882" y="0"/>
                </a:moveTo>
                <a:lnTo>
                  <a:pt x="13220" y="0"/>
                </a:lnTo>
                <a:lnTo>
                  <a:pt x="13220" y="0"/>
                </a:lnTo>
                <a:lnTo>
                  <a:pt x="11826" y="61"/>
                </a:lnTo>
                <a:lnTo>
                  <a:pt x="10552" y="243"/>
                </a:lnTo>
                <a:lnTo>
                  <a:pt x="9279" y="607"/>
                </a:lnTo>
                <a:lnTo>
                  <a:pt x="8066" y="1031"/>
                </a:lnTo>
                <a:lnTo>
                  <a:pt x="6914" y="1577"/>
                </a:lnTo>
                <a:lnTo>
                  <a:pt x="5822" y="2244"/>
                </a:lnTo>
                <a:lnTo>
                  <a:pt x="4791" y="3032"/>
                </a:lnTo>
                <a:lnTo>
                  <a:pt x="3881" y="3881"/>
                </a:lnTo>
                <a:lnTo>
                  <a:pt x="3032" y="4791"/>
                </a:lnTo>
                <a:lnTo>
                  <a:pt x="2244" y="5822"/>
                </a:lnTo>
                <a:lnTo>
                  <a:pt x="1577" y="6914"/>
                </a:lnTo>
                <a:lnTo>
                  <a:pt x="1031" y="8066"/>
                </a:lnTo>
                <a:lnTo>
                  <a:pt x="607" y="9279"/>
                </a:lnTo>
                <a:lnTo>
                  <a:pt x="243" y="10552"/>
                </a:lnTo>
                <a:lnTo>
                  <a:pt x="61" y="11826"/>
                </a:lnTo>
                <a:lnTo>
                  <a:pt x="0" y="13220"/>
                </a:lnTo>
                <a:lnTo>
                  <a:pt x="0" y="136447"/>
                </a:lnTo>
                <a:lnTo>
                  <a:pt x="0" y="136447"/>
                </a:lnTo>
                <a:lnTo>
                  <a:pt x="61" y="137841"/>
                </a:lnTo>
                <a:lnTo>
                  <a:pt x="243" y="139115"/>
                </a:lnTo>
                <a:lnTo>
                  <a:pt x="607" y="140388"/>
                </a:lnTo>
                <a:lnTo>
                  <a:pt x="1031" y="141601"/>
                </a:lnTo>
                <a:lnTo>
                  <a:pt x="1577" y="142753"/>
                </a:lnTo>
                <a:lnTo>
                  <a:pt x="2244" y="143845"/>
                </a:lnTo>
                <a:lnTo>
                  <a:pt x="3032" y="144876"/>
                </a:lnTo>
                <a:lnTo>
                  <a:pt x="3881" y="145786"/>
                </a:lnTo>
                <a:lnTo>
                  <a:pt x="4791" y="146635"/>
                </a:lnTo>
                <a:lnTo>
                  <a:pt x="5822" y="147423"/>
                </a:lnTo>
                <a:lnTo>
                  <a:pt x="6914" y="148090"/>
                </a:lnTo>
                <a:lnTo>
                  <a:pt x="8066" y="148636"/>
                </a:lnTo>
                <a:lnTo>
                  <a:pt x="9279" y="149060"/>
                </a:lnTo>
                <a:lnTo>
                  <a:pt x="10552" y="149424"/>
                </a:lnTo>
                <a:lnTo>
                  <a:pt x="11826" y="149606"/>
                </a:lnTo>
                <a:lnTo>
                  <a:pt x="13220" y="149667"/>
                </a:lnTo>
                <a:lnTo>
                  <a:pt x="272288" y="149667"/>
                </a:lnTo>
                <a:lnTo>
                  <a:pt x="272288" y="149667"/>
                </a:lnTo>
                <a:lnTo>
                  <a:pt x="273682" y="149606"/>
                </a:lnTo>
                <a:lnTo>
                  <a:pt x="274956" y="149424"/>
                </a:lnTo>
                <a:lnTo>
                  <a:pt x="276229" y="149060"/>
                </a:lnTo>
                <a:lnTo>
                  <a:pt x="277442" y="148636"/>
                </a:lnTo>
                <a:lnTo>
                  <a:pt x="278594" y="148090"/>
                </a:lnTo>
                <a:lnTo>
                  <a:pt x="279686" y="147423"/>
                </a:lnTo>
                <a:lnTo>
                  <a:pt x="280717" y="146635"/>
                </a:lnTo>
                <a:lnTo>
                  <a:pt x="281627" y="145786"/>
                </a:lnTo>
                <a:lnTo>
                  <a:pt x="282476" y="144876"/>
                </a:lnTo>
                <a:lnTo>
                  <a:pt x="283264" y="143845"/>
                </a:lnTo>
                <a:lnTo>
                  <a:pt x="283931" y="142753"/>
                </a:lnTo>
                <a:lnTo>
                  <a:pt x="284477" y="141601"/>
                </a:lnTo>
                <a:lnTo>
                  <a:pt x="284901" y="140388"/>
                </a:lnTo>
                <a:lnTo>
                  <a:pt x="285265" y="139115"/>
                </a:lnTo>
                <a:lnTo>
                  <a:pt x="285447" y="137841"/>
                </a:lnTo>
                <a:lnTo>
                  <a:pt x="285508" y="136447"/>
                </a:lnTo>
                <a:lnTo>
                  <a:pt x="285508" y="32626"/>
                </a:lnTo>
              </a:path>
            </a:pathLst>
          </a:custGeom>
          <a:noFill/>
          <a:ln w="19050" cap="flat" cmpd="sng">
            <a:solidFill>
              <a:srgbClr val="FFB600"/>
            </a:solidFill>
            <a:prstDash val="dot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22000" y="891775"/>
            <a:ext cx="6866100" cy="8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5800"/>
              <a:buFont typeface="Raleway ExtraBold"/>
              <a:buNone/>
              <a:defRPr sz="5800">
                <a:solidFill>
                  <a:srgbClr val="434343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22000" y="1885951"/>
            <a:ext cx="6866100" cy="236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60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Clr>
                <a:srgbClr val="FFB600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●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○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Font typeface="Raleway Light"/>
              <a:buChar char="■"/>
              <a:defRPr sz="1800">
                <a:solidFill>
                  <a:srgbClr val="666666"/>
                </a:solidFill>
                <a:latin typeface="Raleway Light"/>
                <a:ea typeface="Raleway Light"/>
                <a:cs typeface="Raleway Light"/>
                <a:sym typeface="Raleway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1pPr>
            <a:lvl2pPr lvl="1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2pPr>
            <a:lvl3pPr lvl="2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3pPr>
            <a:lvl4pPr lvl="3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4pPr>
            <a:lvl5pPr lvl="4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5pPr>
            <a:lvl6pPr lvl="5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6pPr>
            <a:lvl7pPr lvl="6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7pPr>
            <a:lvl8pPr lvl="7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8pPr>
            <a:lvl9pPr lvl="8" algn="ctr">
              <a:buNone/>
              <a:defRPr sz="1300">
                <a:solidFill>
                  <a:srgbClr val="FFB600"/>
                </a:solidFill>
                <a:latin typeface="Raleway ExtraBold"/>
                <a:ea typeface="Raleway ExtraBold"/>
                <a:cs typeface="Raleway ExtraBold"/>
                <a:sym typeface="Raleway ExtraBold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6" r:id="rId3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dpuzzle.com/content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opewell7thscience.weebly.com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ctrTitle"/>
          </p:nvPr>
        </p:nvSpPr>
        <p:spPr>
          <a:xfrm>
            <a:off x="335685" y="453074"/>
            <a:ext cx="7772400" cy="1491056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u="sng" dirty="0"/>
              <a:t>Science Starter: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i="1" dirty="0"/>
              <a:t>	Part 1:  	Complete Learning Target &amp; Success Criteria</a:t>
            </a:r>
            <a:br>
              <a:rPr lang="en-US" sz="2000" i="1" dirty="0"/>
            </a:br>
            <a:r>
              <a:rPr lang="en-US" sz="2000" i="1" dirty="0"/>
              <a:t>	Part 2:  pgs. 11-13; Review vocabulary</a:t>
            </a:r>
            <a:endParaRPr sz="2000" dirty="0"/>
          </a:p>
        </p:txBody>
      </p:sp>
      <p:grpSp>
        <p:nvGrpSpPr>
          <p:cNvPr id="58" name="Google Shape;58;p12"/>
          <p:cNvGrpSpPr/>
          <p:nvPr/>
        </p:nvGrpSpPr>
        <p:grpSpPr>
          <a:xfrm>
            <a:off x="7864658" y="371176"/>
            <a:ext cx="896264" cy="896314"/>
            <a:chOff x="570875" y="4322250"/>
            <a:chExt cx="443300" cy="443325"/>
          </a:xfrm>
        </p:grpSpPr>
        <p:sp>
          <p:nvSpPr>
            <p:cNvPr id="59" name="Google Shape;59;p12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12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12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12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A40E7744-59B5-4AE0-A78D-419C3332DE42}"/>
              </a:ext>
            </a:extLst>
          </p:cNvPr>
          <p:cNvSpPr txBox="1"/>
          <p:nvPr/>
        </p:nvSpPr>
        <p:spPr>
          <a:xfrm>
            <a:off x="123569" y="57664"/>
            <a:ext cx="1528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 24, 2018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0F798166-DE2B-4779-9E73-13BDA382C8D1}"/>
              </a:ext>
            </a:extLst>
          </p:cNvPr>
          <p:cNvSpPr txBox="1"/>
          <p:nvPr/>
        </p:nvSpPr>
        <p:spPr>
          <a:xfrm>
            <a:off x="486032" y="2471347"/>
            <a:ext cx="8237838" cy="95410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u="sng" dirty="0"/>
              <a:t>Learning Target:</a:t>
            </a:r>
            <a:r>
              <a:rPr lang="en-US" dirty="0"/>
              <a:t>  I will identify which planet is most capable of supporting life by providing evidence 			from my research.  (WAGON)</a:t>
            </a:r>
          </a:p>
          <a:p>
            <a:endParaRPr lang="en-US" b="1" u="sng" dirty="0"/>
          </a:p>
          <a:p>
            <a:r>
              <a:rPr lang="en-US" b="1" u="sng" dirty="0"/>
              <a:t>Success Criteria:</a:t>
            </a:r>
            <a:r>
              <a:rPr lang="en-US" dirty="0"/>
              <a:t>  I can explain the importance of atmosphere in allowing life to exist.   </a:t>
            </a:r>
            <a:endParaRPr lang="en-US" b="1" u="sn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D0CC6806-0B52-49FD-AB71-3F2DAF3B99B3}"/>
              </a:ext>
            </a:extLst>
          </p:cNvPr>
          <p:cNvSpPr txBox="1"/>
          <p:nvPr/>
        </p:nvSpPr>
        <p:spPr>
          <a:xfrm>
            <a:off x="745525" y="3698789"/>
            <a:ext cx="227776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/>
              <a:t>Agenda:</a:t>
            </a:r>
          </a:p>
          <a:p>
            <a:r>
              <a:rPr lang="en-US" dirty="0"/>
              <a:t>8/24-Science Forms Due</a:t>
            </a:r>
          </a:p>
          <a:p>
            <a:r>
              <a:rPr lang="en-US" dirty="0"/>
              <a:t>8/31-Life on Earth DCA</a:t>
            </a:r>
          </a:p>
          <a:p>
            <a:r>
              <a:rPr lang="en-US" dirty="0"/>
              <a:t>9/5-Open House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F997F82-FB10-43BE-BF80-00C656087984}"/>
              </a:ext>
            </a:extLst>
          </p:cNvPr>
          <p:cNvSpPr txBox="1"/>
          <p:nvPr/>
        </p:nvSpPr>
        <p:spPr>
          <a:xfrm>
            <a:off x="3830595" y="3645243"/>
            <a:ext cx="4769708" cy="73866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u="sng" dirty="0"/>
              <a:t>Vocabulary:</a:t>
            </a:r>
            <a:endParaRPr lang="en-US" dirty="0"/>
          </a:p>
          <a:p>
            <a:r>
              <a:rPr lang="en-US" dirty="0"/>
              <a:t>force, gravity, organic molecules, accommodations, deflecting, exist, microgravity, transport, vacuum</a:t>
            </a:r>
          </a:p>
        </p:txBody>
      </p:sp>
    </p:spTree>
    <p:extLst>
      <p:ext uri="{BB962C8B-B14F-4D97-AF65-F5344CB8AC3E}">
        <p14:creationId xmlns:p14="http://schemas.microsoft.com/office/powerpoint/2010/main" val="1140960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 idx="4294967295"/>
          </p:nvPr>
        </p:nvSpPr>
        <p:spPr>
          <a:xfrm>
            <a:off x="43247" y="152391"/>
            <a:ext cx="2634049" cy="34866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rgbClr val="FFB600"/>
                </a:solidFill>
              </a:rPr>
              <a:t>Agenda</a:t>
            </a:r>
            <a:endParaRPr sz="2800" dirty="0">
              <a:solidFill>
                <a:srgbClr val="FFB600"/>
              </a:solidFill>
            </a:endParaRPr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4294967295"/>
          </p:nvPr>
        </p:nvSpPr>
        <p:spPr>
          <a:xfrm>
            <a:off x="685800" y="354227"/>
            <a:ext cx="5106566" cy="3842129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1.  Good Things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2.  Job-Substitute Assistance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3.  </a:t>
            </a:r>
            <a:r>
              <a:rPr lang="en-US" sz="2400" dirty="0">
                <a:hlinkClick r:id="rId3"/>
              </a:rPr>
              <a:t>My dad is a space alien</a:t>
            </a:r>
            <a:endParaRPr lang="en-US" sz="2400" dirty="0"/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 (claim, evidence, reasoning)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n-US" sz="2400" dirty="0"/>
              <a:t>Complete proposal/claim due today pgs. 16-17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 startAt="4"/>
            </a:pPr>
            <a:r>
              <a:rPr lang="en-US" sz="2400" dirty="0"/>
              <a:t>Google Slide- pg. 18</a:t>
            </a:r>
          </a:p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/>
              <a:t>5.  Launch</a:t>
            </a:r>
            <a:endParaRPr sz="2400" dirty="0"/>
          </a:p>
        </p:txBody>
      </p:sp>
      <p:sp>
        <p:nvSpPr>
          <p:cNvPr id="116" name="Google Shape;116;p18"/>
          <p:cNvSpPr/>
          <p:nvPr/>
        </p:nvSpPr>
        <p:spPr>
          <a:xfrm>
            <a:off x="7334564" y="2384367"/>
            <a:ext cx="299775" cy="286236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7" name="Google Shape;117;p18"/>
          <p:cNvGrpSpPr/>
          <p:nvPr/>
        </p:nvGrpSpPr>
        <p:grpSpPr>
          <a:xfrm>
            <a:off x="6962708" y="777025"/>
            <a:ext cx="1284369" cy="1284693"/>
            <a:chOff x="6654650" y="3665275"/>
            <a:chExt cx="409100" cy="409125"/>
          </a:xfrm>
        </p:grpSpPr>
        <p:sp>
          <p:nvSpPr>
            <p:cNvPr id="118" name="Google Shape;118;p18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18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20" name="Google Shape;120;p18"/>
          <p:cNvGrpSpPr/>
          <p:nvPr/>
        </p:nvGrpSpPr>
        <p:grpSpPr>
          <a:xfrm rot="290934">
            <a:off x="5826714" y="2216476"/>
            <a:ext cx="848543" cy="848624"/>
            <a:chOff x="570875" y="4322250"/>
            <a:chExt cx="443300" cy="443325"/>
          </a:xfrm>
        </p:grpSpPr>
        <p:sp>
          <p:nvSpPr>
            <p:cNvPr id="121" name="Google Shape;121;p18"/>
            <p:cNvSpPr/>
            <p:nvPr/>
          </p:nvSpPr>
          <p:spPr>
            <a:xfrm>
              <a:off x="570875" y="4322250"/>
              <a:ext cx="443300" cy="443325"/>
            </a:xfrm>
            <a:custGeom>
              <a:avLst/>
              <a:gdLst/>
              <a:ahLst/>
              <a:cxnLst/>
              <a:rect l="l" t="t" r="r" b="b"/>
              <a:pathLst>
                <a:path w="17732" h="17733" extrusionOk="0">
                  <a:moveTo>
                    <a:pt x="13091" y="2712"/>
                  </a:moveTo>
                  <a:lnTo>
                    <a:pt x="13286" y="2736"/>
                  </a:lnTo>
                  <a:lnTo>
                    <a:pt x="13506" y="2785"/>
                  </a:lnTo>
                  <a:lnTo>
                    <a:pt x="13702" y="2858"/>
                  </a:lnTo>
                  <a:lnTo>
                    <a:pt x="13873" y="2956"/>
                  </a:lnTo>
                  <a:lnTo>
                    <a:pt x="14068" y="3054"/>
                  </a:lnTo>
                  <a:lnTo>
                    <a:pt x="14239" y="3176"/>
                  </a:lnTo>
                  <a:lnTo>
                    <a:pt x="14410" y="3323"/>
                  </a:lnTo>
                  <a:lnTo>
                    <a:pt x="14556" y="3493"/>
                  </a:lnTo>
                  <a:lnTo>
                    <a:pt x="14679" y="3664"/>
                  </a:lnTo>
                  <a:lnTo>
                    <a:pt x="14776" y="3860"/>
                  </a:lnTo>
                  <a:lnTo>
                    <a:pt x="14874" y="4031"/>
                  </a:lnTo>
                  <a:lnTo>
                    <a:pt x="14947" y="4226"/>
                  </a:lnTo>
                  <a:lnTo>
                    <a:pt x="14996" y="4446"/>
                  </a:lnTo>
                  <a:lnTo>
                    <a:pt x="15021" y="4641"/>
                  </a:lnTo>
                  <a:lnTo>
                    <a:pt x="15021" y="4861"/>
                  </a:lnTo>
                  <a:lnTo>
                    <a:pt x="15021" y="5057"/>
                  </a:lnTo>
                  <a:lnTo>
                    <a:pt x="14996" y="5252"/>
                  </a:lnTo>
                  <a:lnTo>
                    <a:pt x="14947" y="5472"/>
                  </a:lnTo>
                  <a:lnTo>
                    <a:pt x="14874" y="5667"/>
                  </a:lnTo>
                  <a:lnTo>
                    <a:pt x="14776" y="5838"/>
                  </a:lnTo>
                  <a:lnTo>
                    <a:pt x="14679" y="6033"/>
                  </a:lnTo>
                  <a:lnTo>
                    <a:pt x="14556" y="6204"/>
                  </a:lnTo>
                  <a:lnTo>
                    <a:pt x="14410" y="6375"/>
                  </a:lnTo>
                  <a:lnTo>
                    <a:pt x="13433" y="7328"/>
                  </a:lnTo>
                  <a:lnTo>
                    <a:pt x="13311" y="7426"/>
                  </a:lnTo>
                  <a:lnTo>
                    <a:pt x="13189" y="7499"/>
                  </a:lnTo>
                  <a:lnTo>
                    <a:pt x="13042" y="7548"/>
                  </a:lnTo>
                  <a:lnTo>
                    <a:pt x="12871" y="7572"/>
                  </a:lnTo>
                  <a:lnTo>
                    <a:pt x="12725" y="7548"/>
                  </a:lnTo>
                  <a:lnTo>
                    <a:pt x="12578" y="7499"/>
                  </a:lnTo>
                  <a:lnTo>
                    <a:pt x="12456" y="7426"/>
                  </a:lnTo>
                  <a:lnTo>
                    <a:pt x="12334" y="7328"/>
                  </a:lnTo>
                  <a:lnTo>
                    <a:pt x="10405" y="5398"/>
                  </a:lnTo>
                  <a:lnTo>
                    <a:pt x="10307" y="5276"/>
                  </a:lnTo>
                  <a:lnTo>
                    <a:pt x="10234" y="5154"/>
                  </a:lnTo>
                  <a:lnTo>
                    <a:pt x="10185" y="5008"/>
                  </a:lnTo>
                  <a:lnTo>
                    <a:pt x="10160" y="4861"/>
                  </a:lnTo>
                  <a:lnTo>
                    <a:pt x="10185" y="4690"/>
                  </a:lnTo>
                  <a:lnTo>
                    <a:pt x="10234" y="4544"/>
                  </a:lnTo>
                  <a:lnTo>
                    <a:pt x="10307" y="4422"/>
                  </a:lnTo>
                  <a:lnTo>
                    <a:pt x="10405" y="4299"/>
                  </a:lnTo>
                  <a:lnTo>
                    <a:pt x="11357" y="3323"/>
                  </a:lnTo>
                  <a:lnTo>
                    <a:pt x="11528" y="3176"/>
                  </a:lnTo>
                  <a:lnTo>
                    <a:pt x="11699" y="3054"/>
                  </a:lnTo>
                  <a:lnTo>
                    <a:pt x="11894" y="2956"/>
                  </a:lnTo>
                  <a:lnTo>
                    <a:pt x="12065" y="2858"/>
                  </a:lnTo>
                  <a:lnTo>
                    <a:pt x="12261" y="2785"/>
                  </a:lnTo>
                  <a:lnTo>
                    <a:pt x="12481" y="2736"/>
                  </a:lnTo>
                  <a:lnTo>
                    <a:pt x="12676" y="2712"/>
                  </a:lnTo>
                  <a:close/>
                  <a:moveTo>
                    <a:pt x="8377" y="8867"/>
                  </a:moveTo>
                  <a:lnTo>
                    <a:pt x="8475" y="8891"/>
                  </a:lnTo>
                  <a:lnTo>
                    <a:pt x="8548" y="8915"/>
                  </a:lnTo>
                  <a:lnTo>
                    <a:pt x="8646" y="8964"/>
                  </a:lnTo>
                  <a:lnTo>
                    <a:pt x="8719" y="9013"/>
                  </a:lnTo>
                  <a:lnTo>
                    <a:pt x="8768" y="9086"/>
                  </a:lnTo>
                  <a:lnTo>
                    <a:pt x="8817" y="9184"/>
                  </a:lnTo>
                  <a:lnTo>
                    <a:pt x="8841" y="9257"/>
                  </a:lnTo>
                  <a:lnTo>
                    <a:pt x="8866" y="9355"/>
                  </a:lnTo>
                  <a:lnTo>
                    <a:pt x="8841" y="9453"/>
                  </a:lnTo>
                  <a:lnTo>
                    <a:pt x="8817" y="9550"/>
                  </a:lnTo>
                  <a:lnTo>
                    <a:pt x="8768" y="9624"/>
                  </a:lnTo>
                  <a:lnTo>
                    <a:pt x="8719" y="9697"/>
                  </a:lnTo>
                  <a:lnTo>
                    <a:pt x="6179" y="12237"/>
                  </a:lnTo>
                  <a:lnTo>
                    <a:pt x="6106" y="12310"/>
                  </a:lnTo>
                  <a:lnTo>
                    <a:pt x="6033" y="12359"/>
                  </a:lnTo>
                  <a:lnTo>
                    <a:pt x="5935" y="12383"/>
                  </a:lnTo>
                  <a:lnTo>
                    <a:pt x="5740" y="12383"/>
                  </a:lnTo>
                  <a:lnTo>
                    <a:pt x="5642" y="12359"/>
                  </a:lnTo>
                  <a:lnTo>
                    <a:pt x="5569" y="12310"/>
                  </a:lnTo>
                  <a:lnTo>
                    <a:pt x="5496" y="12237"/>
                  </a:lnTo>
                  <a:lnTo>
                    <a:pt x="5422" y="12164"/>
                  </a:lnTo>
                  <a:lnTo>
                    <a:pt x="5373" y="12090"/>
                  </a:lnTo>
                  <a:lnTo>
                    <a:pt x="5349" y="11993"/>
                  </a:lnTo>
                  <a:lnTo>
                    <a:pt x="5349" y="11895"/>
                  </a:lnTo>
                  <a:lnTo>
                    <a:pt x="5349" y="11797"/>
                  </a:lnTo>
                  <a:lnTo>
                    <a:pt x="5373" y="11700"/>
                  </a:lnTo>
                  <a:lnTo>
                    <a:pt x="5422" y="11626"/>
                  </a:lnTo>
                  <a:lnTo>
                    <a:pt x="5496" y="11553"/>
                  </a:lnTo>
                  <a:lnTo>
                    <a:pt x="8036" y="9013"/>
                  </a:lnTo>
                  <a:lnTo>
                    <a:pt x="8109" y="8964"/>
                  </a:lnTo>
                  <a:lnTo>
                    <a:pt x="8182" y="8915"/>
                  </a:lnTo>
                  <a:lnTo>
                    <a:pt x="8280" y="8891"/>
                  </a:lnTo>
                  <a:lnTo>
                    <a:pt x="8377" y="8867"/>
                  </a:lnTo>
                  <a:close/>
                  <a:moveTo>
                    <a:pt x="14825" y="1"/>
                  </a:moveTo>
                  <a:lnTo>
                    <a:pt x="14288" y="25"/>
                  </a:lnTo>
                  <a:lnTo>
                    <a:pt x="13751" y="50"/>
                  </a:lnTo>
                  <a:lnTo>
                    <a:pt x="13213" y="123"/>
                  </a:lnTo>
                  <a:lnTo>
                    <a:pt x="12676" y="245"/>
                  </a:lnTo>
                  <a:lnTo>
                    <a:pt x="12163" y="367"/>
                  </a:lnTo>
                  <a:lnTo>
                    <a:pt x="11675" y="538"/>
                  </a:lnTo>
                  <a:lnTo>
                    <a:pt x="11235" y="758"/>
                  </a:lnTo>
                  <a:lnTo>
                    <a:pt x="11015" y="856"/>
                  </a:lnTo>
                  <a:lnTo>
                    <a:pt x="10844" y="1002"/>
                  </a:lnTo>
                  <a:lnTo>
                    <a:pt x="10649" y="1124"/>
                  </a:lnTo>
                  <a:lnTo>
                    <a:pt x="10502" y="1271"/>
                  </a:lnTo>
                  <a:lnTo>
                    <a:pt x="5544" y="6229"/>
                  </a:lnTo>
                  <a:lnTo>
                    <a:pt x="391" y="6229"/>
                  </a:lnTo>
                  <a:lnTo>
                    <a:pt x="245" y="6253"/>
                  </a:lnTo>
                  <a:lnTo>
                    <a:pt x="147" y="6278"/>
                  </a:lnTo>
                  <a:lnTo>
                    <a:pt x="49" y="6327"/>
                  </a:lnTo>
                  <a:lnTo>
                    <a:pt x="0" y="6400"/>
                  </a:lnTo>
                  <a:lnTo>
                    <a:pt x="0" y="6473"/>
                  </a:lnTo>
                  <a:lnTo>
                    <a:pt x="25" y="6571"/>
                  </a:lnTo>
                  <a:lnTo>
                    <a:pt x="74" y="6668"/>
                  </a:lnTo>
                  <a:lnTo>
                    <a:pt x="171" y="6791"/>
                  </a:lnTo>
                  <a:lnTo>
                    <a:pt x="2589" y="9184"/>
                  </a:lnTo>
                  <a:lnTo>
                    <a:pt x="2272" y="9502"/>
                  </a:lnTo>
                  <a:lnTo>
                    <a:pt x="953" y="9746"/>
                  </a:lnTo>
                  <a:lnTo>
                    <a:pt x="806" y="9795"/>
                  </a:lnTo>
                  <a:lnTo>
                    <a:pt x="684" y="9843"/>
                  </a:lnTo>
                  <a:lnTo>
                    <a:pt x="611" y="9941"/>
                  </a:lnTo>
                  <a:lnTo>
                    <a:pt x="562" y="10014"/>
                  </a:lnTo>
                  <a:lnTo>
                    <a:pt x="562" y="10112"/>
                  </a:lnTo>
                  <a:lnTo>
                    <a:pt x="586" y="10234"/>
                  </a:lnTo>
                  <a:lnTo>
                    <a:pt x="635" y="10332"/>
                  </a:lnTo>
                  <a:lnTo>
                    <a:pt x="733" y="10454"/>
                  </a:lnTo>
                  <a:lnTo>
                    <a:pt x="7278" y="16999"/>
                  </a:lnTo>
                  <a:lnTo>
                    <a:pt x="7401" y="17097"/>
                  </a:lnTo>
                  <a:lnTo>
                    <a:pt x="7498" y="17146"/>
                  </a:lnTo>
                  <a:lnTo>
                    <a:pt x="7620" y="17170"/>
                  </a:lnTo>
                  <a:lnTo>
                    <a:pt x="7718" y="17170"/>
                  </a:lnTo>
                  <a:lnTo>
                    <a:pt x="7791" y="17122"/>
                  </a:lnTo>
                  <a:lnTo>
                    <a:pt x="7889" y="17048"/>
                  </a:lnTo>
                  <a:lnTo>
                    <a:pt x="7938" y="16926"/>
                  </a:lnTo>
                  <a:lnTo>
                    <a:pt x="7987" y="16780"/>
                  </a:lnTo>
                  <a:lnTo>
                    <a:pt x="8231" y="15461"/>
                  </a:lnTo>
                  <a:lnTo>
                    <a:pt x="8548" y="15143"/>
                  </a:lnTo>
                  <a:lnTo>
                    <a:pt x="10942" y="17561"/>
                  </a:lnTo>
                  <a:lnTo>
                    <a:pt x="11064" y="17659"/>
                  </a:lnTo>
                  <a:lnTo>
                    <a:pt x="11162" y="17708"/>
                  </a:lnTo>
                  <a:lnTo>
                    <a:pt x="11259" y="17732"/>
                  </a:lnTo>
                  <a:lnTo>
                    <a:pt x="11333" y="17732"/>
                  </a:lnTo>
                  <a:lnTo>
                    <a:pt x="11406" y="17683"/>
                  </a:lnTo>
                  <a:lnTo>
                    <a:pt x="11455" y="17586"/>
                  </a:lnTo>
                  <a:lnTo>
                    <a:pt x="11479" y="17488"/>
                  </a:lnTo>
                  <a:lnTo>
                    <a:pt x="11504" y="17341"/>
                  </a:lnTo>
                  <a:lnTo>
                    <a:pt x="11504" y="12188"/>
                  </a:lnTo>
                  <a:lnTo>
                    <a:pt x="16461" y="7230"/>
                  </a:lnTo>
                  <a:lnTo>
                    <a:pt x="16608" y="7084"/>
                  </a:lnTo>
                  <a:lnTo>
                    <a:pt x="16730" y="6888"/>
                  </a:lnTo>
                  <a:lnTo>
                    <a:pt x="16877" y="6693"/>
                  </a:lnTo>
                  <a:lnTo>
                    <a:pt x="16974" y="6498"/>
                  </a:lnTo>
                  <a:lnTo>
                    <a:pt x="17194" y="6058"/>
                  </a:lnTo>
                  <a:lnTo>
                    <a:pt x="17365" y="5569"/>
                  </a:lnTo>
                  <a:lnTo>
                    <a:pt x="17487" y="5057"/>
                  </a:lnTo>
                  <a:lnTo>
                    <a:pt x="17609" y="4519"/>
                  </a:lnTo>
                  <a:lnTo>
                    <a:pt x="17683" y="3982"/>
                  </a:lnTo>
                  <a:lnTo>
                    <a:pt x="17707" y="3445"/>
                  </a:lnTo>
                  <a:lnTo>
                    <a:pt x="17731" y="2907"/>
                  </a:lnTo>
                  <a:lnTo>
                    <a:pt x="17731" y="2419"/>
                  </a:lnTo>
                  <a:lnTo>
                    <a:pt x="17707" y="1955"/>
                  </a:lnTo>
                  <a:lnTo>
                    <a:pt x="17658" y="1515"/>
                  </a:lnTo>
                  <a:lnTo>
                    <a:pt x="17585" y="1149"/>
                  </a:lnTo>
                  <a:lnTo>
                    <a:pt x="17512" y="831"/>
                  </a:lnTo>
                  <a:lnTo>
                    <a:pt x="17414" y="587"/>
                  </a:lnTo>
                  <a:lnTo>
                    <a:pt x="17341" y="489"/>
                  </a:lnTo>
                  <a:lnTo>
                    <a:pt x="17292" y="441"/>
                  </a:lnTo>
                  <a:lnTo>
                    <a:pt x="17243" y="392"/>
                  </a:lnTo>
                  <a:lnTo>
                    <a:pt x="17145" y="318"/>
                  </a:lnTo>
                  <a:lnTo>
                    <a:pt x="16901" y="221"/>
                  </a:lnTo>
                  <a:lnTo>
                    <a:pt x="16584" y="148"/>
                  </a:lnTo>
                  <a:lnTo>
                    <a:pt x="16217" y="74"/>
                  </a:lnTo>
                  <a:lnTo>
                    <a:pt x="15778" y="25"/>
                  </a:lnTo>
                  <a:lnTo>
                    <a:pt x="15314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122;p18"/>
            <p:cNvSpPr/>
            <p:nvPr/>
          </p:nvSpPr>
          <p:spPr>
            <a:xfrm>
              <a:off x="597725" y="4665400"/>
              <a:ext cx="73300" cy="73300"/>
            </a:xfrm>
            <a:custGeom>
              <a:avLst/>
              <a:gdLst/>
              <a:ahLst/>
              <a:cxnLst/>
              <a:rect l="l" t="t" r="r" b="b"/>
              <a:pathLst>
                <a:path w="2932" h="2932" extrusionOk="0">
                  <a:moveTo>
                    <a:pt x="2028" y="1"/>
                  </a:moveTo>
                  <a:lnTo>
                    <a:pt x="1857" y="25"/>
                  </a:lnTo>
                  <a:lnTo>
                    <a:pt x="1686" y="74"/>
                  </a:lnTo>
                  <a:lnTo>
                    <a:pt x="1515" y="147"/>
                  </a:lnTo>
                  <a:lnTo>
                    <a:pt x="1369" y="269"/>
                  </a:lnTo>
                  <a:lnTo>
                    <a:pt x="1222" y="489"/>
                  </a:lnTo>
                  <a:lnTo>
                    <a:pt x="1002" y="831"/>
                  </a:lnTo>
                  <a:lnTo>
                    <a:pt x="563" y="1735"/>
                  </a:lnTo>
                  <a:lnTo>
                    <a:pt x="172" y="2565"/>
                  </a:lnTo>
                  <a:lnTo>
                    <a:pt x="1" y="2932"/>
                  </a:lnTo>
                  <a:lnTo>
                    <a:pt x="1" y="2932"/>
                  </a:lnTo>
                  <a:lnTo>
                    <a:pt x="367" y="2761"/>
                  </a:lnTo>
                  <a:lnTo>
                    <a:pt x="1198" y="2370"/>
                  </a:lnTo>
                  <a:lnTo>
                    <a:pt x="2101" y="1930"/>
                  </a:lnTo>
                  <a:lnTo>
                    <a:pt x="2443" y="1710"/>
                  </a:lnTo>
                  <a:lnTo>
                    <a:pt x="2663" y="1564"/>
                  </a:lnTo>
                  <a:lnTo>
                    <a:pt x="2785" y="1417"/>
                  </a:lnTo>
                  <a:lnTo>
                    <a:pt x="2858" y="1246"/>
                  </a:lnTo>
                  <a:lnTo>
                    <a:pt x="2907" y="1075"/>
                  </a:lnTo>
                  <a:lnTo>
                    <a:pt x="2932" y="904"/>
                  </a:lnTo>
                  <a:lnTo>
                    <a:pt x="2907" y="733"/>
                  </a:lnTo>
                  <a:lnTo>
                    <a:pt x="2858" y="562"/>
                  </a:lnTo>
                  <a:lnTo>
                    <a:pt x="2785" y="416"/>
                  </a:lnTo>
                  <a:lnTo>
                    <a:pt x="2663" y="269"/>
                  </a:lnTo>
                  <a:lnTo>
                    <a:pt x="2517" y="147"/>
                  </a:lnTo>
                  <a:lnTo>
                    <a:pt x="2370" y="74"/>
                  </a:lnTo>
                  <a:lnTo>
                    <a:pt x="2199" y="25"/>
                  </a:lnTo>
                  <a:lnTo>
                    <a:pt x="2028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8"/>
            <p:cNvSpPr/>
            <p:nvPr/>
          </p:nvSpPr>
          <p:spPr>
            <a:xfrm>
              <a:off x="654525" y="4708150"/>
              <a:ext cx="47025" cy="47025"/>
            </a:xfrm>
            <a:custGeom>
              <a:avLst/>
              <a:gdLst/>
              <a:ahLst/>
              <a:cxnLst/>
              <a:rect l="l" t="t" r="r" b="b"/>
              <a:pathLst>
                <a:path w="1881" h="1881" extrusionOk="0">
                  <a:moveTo>
                    <a:pt x="1124" y="0"/>
                  </a:moveTo>
                  <a:lnTo>
                    <a:pt x="977" y="25"/>
                  </a:lnTo>
                  <a:lnTo>
                    <a:pt x="831" y="74"/>
                  </a:lnTo>
                  <a:lnTo>
                    <a:pt x="709" y="147"/>
                  </a:lnTo>
                  <a:lnTo>
                    <a:pt x="586" y="245"/>
                  </a:lnTo>
                  <a:lnTo>
                    <a:pt x="464" y="391"/>
                  </a:lnTo>
                  <a:lnTo>
                    <a:pt x="367" y="611"/>
                  </a:lnTo>
                  <a:lnTo>
                    <a:pt x="269" y="880"/>
                  </a:lnTo>
                  <a:lnTo>
                    <a:pt x="171" y="1173"/>
                  </a:lnTo>
                  <a:lnTo>
                    <a:pt x="49" y="1686"/>
                  </a:lnTo>
                  <a:lnTo>
                    <a:pt x="0" y="1881"/>
                  </a:lnTo>
                  <a:lnTo>
                    <a:pt x="0" y="1881"/>
                  </a:lnTo>
                  <a:lnTo>
                    <a:pt x="220" y="1857"/>
                  </a:lnTo>
                  <a:lnTo>
                    <a:pt x="733" y="1710"/>
                  </a:lnTo>
                  <a:lnTo>
                    <a:pt x="1002" y="1637"/>
                  </a:lnTo>
                  <a:lnTo>
                    <a:pt x="1270" y="1539"/>
                  </a:lnTo>
                  <a:lnTo>
                    <a:pt x="1515" y="1417"/>
                  </a:lnTo>
                  <a:lnTo>
                    <a:pt x="1661" y="1319"/>
                  </a:lnTo>
                  <a:lnTo>
                    <a:pt x="1759" y="1197"/>
                  </a:lnTo>
                  <a:lnTo>
                    <a:pt x="1832" y="1051"/>
                  </a:lnTo>
                  <a:lnTo>
                    <a:pt x="1881" y="928"/>
                  </a:lnTo>
                  <a:lnTo>
                    <a:pt x="1881" y="782"/>
                  </a:lnTo>
                  <a:lnTo>
                    <a:pt x="1881" y="635"/>
                  </a:lnTo>
                  <a:lnTo>
                    <a:pt x="1832" y="489"/>
                  </a:lnTo>
                  <a:lnTo>
                    <a:pt x="1759" y="367"/>
                  </a:lnTo>
                  <a:lnTo>
                    <a:pt x="1661" y="245"/>
                  </a:lnTo>
                  <a:lnTo>
                    <a:pt x="1539" y="147"/>
                  </a:lnTo>
                  <a:lnTo>
                    <a:pt x="1417" y="74"/>
                  </a:lnTo>
                  <a:lnTo>
                    <a:pt x="1270" y="25"/>
                  </a:lnTo>
                  <a:lnTo>
                    <a:pt x="1124" y="0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18"/>
            <p:cNvSpPr/>
            <p:nvPr/>
          </p:nvSpPr>
          <p:spPr>
            <a:xfrm>
              <a:off x="581250" y="4634875"/>
              <a:ext cx="47050" cy="47050"/>
            </a:xfrm>
            <a:custGeom>
              <a:avLst/>
              <a:gdLst/>
              <a:ahLst/>
              <a:cxnLst/>
              <a:rect l="l" t="t" r="r" b="b"/>
              <a:pathLst>
                <a:path w="1882" h="1882" extrusionOk="0">
                  <a:moveTo>
                    <a:pt x="953" y="1"/>
                  </a:moveTo>
                  <a:lnTo>
                    <a:pt x="831" y="49"/>
                  </a:lnTo>
                  <a:lnTo>
                    <a:pt x="684" y="123"/>
                  </a:lnTo>
                  <a:lnTo>
                    <a:pt x="562" y="220"/>
                  </a:lnTo>
                  <a:lnTo>
                    <a:pt x="465" y="367"/>
                  </a:lnTo>
                  <a:lnTo>
                    <a:pt x="342" y="611"/>
                  </a:lnTo>
                  <a:lnTo>
                    <a:pt x="245" y="880"/>
                  </a:lnTo>
                  <a:lnTo>
                    <a:pt x="171" y="1148"/>
                  </a:lnTo>
                  <a:lnTo>
                    <a:pt x="25" y="1661"/>
                  </a:lnTo>
                  <a:lnTo>
                    <a:pt x="1" y="1881"/>
                  </a:lnTo>
                  <a:lnTo>
                    <a:pt x="196" y="1832"/>
                  </a:lnTo>
                  <a:lnTo>
                    <a:pt x="709" y="1710"/>
                  </a:lnTo>
                  <a:lnTo>
                    <a:pt x="1002" y="1613"/>
                  </a:lnTo>
                  <a:lnTo>
                    <a:pt x="1271" y="1515"/>
                  </a:lnTo>
                  <a:lnTo>
                    <a:pt x="1490" y="1417"/>
                  </a:lnTo>
                  <a:lnTo>
                    <a:pt x="1637" y="1295"/>
                  </a:lnTo>
                  <a:lnTo>
                    <a:pt x="1735" y="1173"/>
                  </a:lnTo>
                  <a:lnTo>
                    <a:pt x="1808" y="1051"/>
                  </a:lnTo>
                  <a:lnTo>
                    <a:pt x="1857" y="904"/>
                  </a:lnTo>
                  <a:lnTo>
                    <a:pt x="1881" y="758"/>
                  </a:lnTo>
                  <a:lnTo>
                    <a:pt x="1857" y="611"/>
                  </a:lnTo>
                  <a:lnTo>
                    <a:pt x="1808" y="465"/>
                  </a:lnTo>
                  <a:lnTo>
                    <a:pt x="1735" y="343"/>
                  </a:lnTo>
                  <a:lnTo>
                    <a:pt x="1637" y="220"/>
                  </a:lnTo>
                  <a:lnTo>
                    <a:pt x="1515" y="123"/>
                  </a:lnTo>
                  <a:lnTo>
                    <a:pt x="1393" y="49"/>
                  </a:lnTo>
                  <a:lnTo>
                    <a:pt x="1246" y="1"/>
                  </a:lnTo>
                  <a:close/>
                </a:path>
              </a:pathLst>
            </a:custGeom>
            <a:solidFill>
              <a:srgbClr val="43434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5" name="Google Shape;125;p18"/>
          <p:cNvSpPr/>
          <p:nvPr/>
        </p:nvSpPr>
        <p:spPr>
          <a:xfrm rot="2466717">
            <a:off x="5819909" y="1025895"/>
            <a:ext cx="416526" cy="39771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18"/>
          <p:cNvSpPr/>
          <p:nvPr/>
        </p:nvSpPr>
        <p:spPr>
          <a:xfrm rot="-1609245">
            <a:off x="6429073" y="1276138"/>
            <a:ext cx="299725" cy="286203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18"/>
          <p:cNvSpPr/>
          <p:nvPr/>
        </p:nvSpPr>
        <p:spPr>
          <a:xfrm rot="2926063">
            <a:off x="8246537" y="1502870"/>
            <a:ext cx="224479" cy="21434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18"/>
          <p:cNvSpPr/>
          <p:nvPr/>
        </p:nvSpPr>
        <p:spPr>
          <a:xfrm rot="-1609158">
            <a:off x="8202241" y="284727"/>
            <a:ext cx="202232" cy="19309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solidFill>
            <a:srgbClr val="FFB60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8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34142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6"/>
          <p:cNvSpPr txBox="1">
            <a:spLocks noGrp="1"/>
          </p:cNvSpPr>
          <p:nvPr>
            <p:ph type="ctrTitle" idx="4294967295"/>
          </p:nvPr>
        </p:nvSpPr>
        <p:spPr>
          <a:xfrm>
            <a:off x="2403391" y="399148"/>
            <a:ext cx="3585519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rgbClr val="FFB600"/>
                </a:solidFill>
              </a:rPr>
              <a:t>ADI Groups</a:t>
            </a:r>
            <a:endParaRPr sz="4800" dirty="0">
              <a:solidFill>
                <a:srgbClr val="FFB600"/>
              </a:solidFill>
            </a:endParaRPr>
          </a:p>
        </p:txBody>
      </p:sp>
      <p:sp>
        <p:nvSpPr>
          <p:cNvPr id="228" name="Google Shape;228;p26"/>
          <p:cNvSpPr txBox="1">
            <a:spLocks noGrp="1"/>
          </p:cNvSpPr>
          <p:nvPr>
            <p:ph type="subTitle" idx="4294967295"/>
          </p:nvPr>
        </p:nvSpPr>
        <p:spPr>
          <a:xfrm>
            <a:off x="411892" y="1183948"/>
            <a:ext cx="8046308" cy="338804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Resources:  Google Classroom link, planet cards, organism cards, </a:t>
            </a:r>
            <a:r>
              <a:rPr lang="en-US" sz="2400" dirty="0">
                <a:hlinkClick r:id="rId3"/>
              </a:rPr>
              <a:t>my website</a:t>
            </a:r>
            <a:r>
              <a:rPr lang="en-US" sz="2400" dirty="0"/>
              <a:t>, ADI Reading, Textbook pages (280-282)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Pgs. 16-17—Complete proposal and claim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You must get a signature before beginning pg. 18.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sz="2400" dirty="0"/>
              <a:t>Google Slide Plan-pg. 18 (This will be your rough draft for your google slide presentation.)</a:t>
            </a:r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000" dirty="0"/>
          </a:p>
          <a:p>
            <a:pPr lvl="0" indent="-457200" rtl="0">
              <a:spcBef>
                <a:spcPts val="600"/>
              </a:spcBef>
              <a:spcAft>
                <a:spcPts val="0"/>
              </a:spcAft>
              <a:buAutoNum type="arabicPeriod"/>
            </a:pPr>
            <a:endParaRPr sz="2400" dirty="0"/>
          </a:p>
        </p:txBody>
      </p:sp>
      <p:sp>
        <p:nvSpPr>
          <p:cNvPr id="229" name="Google Shape;229;p2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3</a:t>
            </a:fld>
            <a:endParaRPr/>
          </a:p>
        </p:txBody>
      </p:sp>
      <p:grpSp>
        <p:nvGrpSpPr>
          <p:cNvPr id="230" name="Google Shape;230;p26"/>
          <p:cNvGrpSpPr/>
          <p:nvPr/>
        </p:nvGrpSpPr>
        <p:grpSpPr>
          <a:xfrm>
            <a:off x="8056529" y="173652"/>
            <a:ext cx="793438" cy="1034192"/>
            <a:chOff x="2624850" y="4296000"/>
            <a:chExt cx="380400" cy="495825"/>
          </a:xfrm>
        </p:grpSpPr>
        <p:sp>
          <p:nvSpPr>
            <p:cNvPr id="231" name="Google Shape;231;p26"/>
            <p:cNvSpPr/>
            <p:nvPr/>
          </p:nvSpPr>
          <p:spPr>
            <a:xfrm>
              <a:off x="2845875" y="4296000"/>
              <a:ext cx="126425" cy="125800"/>
            </a:xfrm>
            <a:custGeom>
              <a:avLst/>
              <a:gdLst/>
              <a:ahLst/>
              <a:cxnLst/>
              <a:rect l="l" t="t" r="r" b="b"/>
              <a:pathLst>
                <a:path w="5057" h="5032" extrusionOk="0">
                  <a:moveTo>
                    <a:pt x="4812" y="1"/>
                  </a:moveTo>
                  <a:lnTo>
                    <a:pt x="4372" y="74"/>
                  </a:lnTo>
                  <a:lnTo>
                    <a:pt x="3762" y="196"/>
                  </a:lnTo>
                  <a:lnTo>
                    <a:pt x="3053" y="392"/>
                  </a:lnTo>
                  <a:lnTo>
                    <a:pt x="2321" y="636"/>
                  </a:lnTo>
                  <a:lnTo>
                    <a:pt x="1612" y="929"/>
                  </a:lnTo>
                  <a:lnTo>
                    <a:pt x="1295" y="1075"/>
                  </a:lnTo>
                  <a:lnTo>
                    <a:pt x="1026" y="1222"/>
                  </a:lnTo>
                  <a:lnTo>
                    <a:pt x="782" y="1368"/>
                  </a:lnTo>
                  <a:lnTo>
                    <a:pt x="611" y="1515"/>
                  </a:lnTo>
                  <a:lnTo>
                    <a:pt x="489" y="1662"/>
                  </a:lnTo>
                  <a:lnTo>
                    <a:pt x="367" y="1808"/>
                  </a:lnTo>
                  <a:lnTo>
                    <a:pt x="269" y="1979"/>
                  </a:lnTo>
                  <a:lnTo>
                    <a:pt x="172" y="2150"/>
                  </a:lnTo>
                  <a:lnTo>
                    <a:pt x="123" y="2321"/>
                  </a:lnTo>
                  <a:lnTo>
                    <a:pt x="74" y="2492"/>
                  </a:lnTo>
                  <a:lnTo>
                    <a:pt x="25" y="2687"/>
                  </a:lnTo>
                  <a:lnTo>
                    <a:pt x="1" y="2858"/>
                  </a:lnTo>
                  <a:lnTo>
                    <a:pt x="1" y="3054"/>
                  </a:lnTo>
                  <a:lnTo>
                    <a:pt x="25" y="3225"/>
                  </a:lnTo>
                  <a:lnTo>
                    <a:pt x="49" y="3420"/>
                  </a:lnTo>
                  <a:lnTo>
                    <a:pt x="98" y="3591"/>
                  </a:lnTo>
                  <a:lnTo>
                    <a:pt x="172" y="3762"/>
                  </a:lnTo>
                  <a:lnTo>
                    <a:pt x="245" y="3933"/>
                  </a:lnTo>
                  <a:lnTo>
                    <a:pt x="342" y="4104"/>
                  </a:lnTo>
                  <a:lnTo>
                    <a:pt x="440" y="4250"/>
                  </a:lnTo>
                  <a:lnTo>
                    <a:pt x="2638" y="2052"/>
                  </a:lnTo>
                  <a:lnTo>
                    <a:pt x="2736" y="2003"/>
                  </a:lnTo>
                  <a:lnTo>
                    <a:pt x="2809" y="1979"/>
                  </a:lnTo>
                  <a:lnTo>
                    <a:pt x="2907" y="2003"/>
                  </a:lnTo>
                  <a:lnTo>
                    <a:pt x="2980" y="2052"/>
                  </a:lnTo>
                  <a:lnTo>
                    <a:pt x="3029" y="2126"/>
                  </a:lnTo>
                  <a:lnTo>
                    <a:pt x="3053" y="2223"/>
                  </a:lnTo>
                  <a:lnTo>
                    <a:pt x="3029" y="2321"/>
                  </a:lnTo>
                  <a:lnTo>
                    <a:pt x="2980" y="2394"/>
                  </a:lnTo>
                  <a:lnTo>
                    <a:pt x="782" y="4592"/>
                  </a:lnTo>
                  <a:lnTo>
                    <a:pt x="953" y="4690"/>
                  </a:lnTo>
                  <a:lnTo>
                    <a:pt x="1100" y="4788"/>
                  </a:lnTo>
                  <a:lnTo>
                    <a:pt x="1271" y="4885"/>
                  </a:lnTo>
                  <a:lnTo>
                    <a:pt x="1466" y="4934"/>
                  </a:lnTo>
                  <a:lnTo>
                    <a:pt x="1637" y="4983"/>
                  </a:lnTo>
                  <a:lnTo>
                    <a:pt x="1808" y="5008"/>
                  </a:lnTo>
                  <a:lnTo>
                    <a:pt x="2003" y="5032"/>
                  </a:lnTo>
                  <a:lnTo>
                    <a:pt x="2174" y="5032"/>
                  </a:lnTo>
                  <a:lnTo>
                    <a:pt x="2370" y="5008"/>
                  </a:lnTo>
                  <a:lnTo>
                    <a:pt x="2541" y="4983"/>
                  </a:lnTo>
                  <a:lnTo>
                    <a:pt x="2712" y="4934"/>
                  </a:lnTo>
                  <a:lnTo>
                    <a:pt x="2907" y="4861"/>
                  </a:lnTo>
                  <a:lnTo>
                    <a:pt x="3053" y="4788"/>
                  </a:lnTo>
                  <a:lnTo>
                    <a:pt x="3224" y="4690"/>
                  </a:lnTo>
                  <a:lnTo>
                    <a:pt x="3371" y="4568"/>
                  </a:lnTo>
                  <a:lnTo>
                    <a:pt x="3517" y="4421"/>
                  </a:lnTo>
                  <a:lnTo>
                    <a:pt x="3664" y="4250"/>
                  </a:lnTo>
                  <a:lnTo>
                    <a:pt x="3835" y="4006"/>
                  </a:lnTo>
                  <a:lnTo>
                    <a:pt x="3981" y="3738"/>
                  </a:lnTo>
                  <a:lnTo>
                    <a:pt x="4128" y="3420"/>
                  </a:lnTo>
                  <a:lnTo>
                    <a:pt x="4397" y="2736"/>
                  </a:lnTo>
                  <a:lnTo>
                    <a:pt x="4641" y="1979"/>
                  </a:lnTo>
                  <a:lnTo>
                    <a:pt x="4836" y="1271"/>
                  </a:lnTo>
                  <a:lnTo>
                    <a:pt x="4983" y="660"/>
                  </a:lnTo>
                  <a:lnTo>
                    <a:pt x="5032" y="221"/>
                  </a:lnTo>
                  <a:lnTo>
                    <a:pt x="5056" y="98"/>
                  </a:lnTo>
                  <a:lnTo>
                    <a:pt x="5032" y="25"/>
                  </a:lnTo>
                  <a:lnTo>
                    <a:pt x="495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" name="Google Shape;232;p26"/>
            <p:cNvSpPr/>
            <p:nvPr/>
          </p:nvSpPr>
          <p:spPr>
            <a:xfrm>
              <a:off x="2635850" y="4316150"/>
              <a:ext cx="369400" cy="475675"/>
            </a:xfrm>
            <a:custGeom>
              <a:avLst/>
              <a:gdLst/>
              <a:ahLst/>
              <a:cxnLst/>
              <a:rect l="l" t="t" r="r" b="b"/>
              <a:pathLst>
                <a:path w="14776" h="19027" extrusionOk="0">
                  <a:moveTo>
                    <a:pt x="7400" y="1"/>
                  </a:moveTo>
                  <a:lnTo>
                    <a:pt x="7254" y="25"/>
                  </a:lnTo>
                  <a:lnTo>
                    <a:pt x="7132" y="50"/>
                  </a:lnTo>
                  <a:lnTo>
                    <a:pt x="7034" y="123"/>
                  </a:lnTo>
                  <a:lnTo>
                    <a:pt x="6936" y="196"/>
                  </a:lnTo>
                  <a:lnTo>
                    <a:pt x="6863" y="294"/>
                  </a:lnTo>
                  <a:lnTo>
                    <a:pt x="6790" y="392"/>
                  </a:lnTo>
                  <a:lnTo>
                    <a:pt x="6765" y="514"/>
                  </a:lnTo>
                  <a:lnTo>
                    <a:pt x="6741" y="636"/>
                  </a:lnTo>
                  <a:lnTo>
                    <a:pt x="6741" y="4226"/>
                  </a:lnTo>
                  <a:lnTo>
                    <a:pt x="6887" y="4592"/>
                  </a:lnTo>
                  <a:lnTo>
                    <a:pt x="7009" y="4959"/>
                  </a:lnTo>
                  <a:lnTo>
                    <a:pt x="7058" y="5325"/>
                  </a:lnTo>
                  <a:lnTo>
                    <a:pt x="7083" y="5716"/>
                  </a:lnTo>
                  <a:lnTo>
                    <a:pt x="7058" y="6107"/>
                  </a:lnTo>
                  <a:lnTo>
                    <a:pt x="7009" y="6473"/>
                  </a:lnTo>
                  <a:lnTo>
                    <a:pt x="6887" y="6864"/>
                  </a:lnTo>
                  <a:lnTo>
                    <a:pt x="6741" y="7230"/>
                  </a:lnTo>
                  <a:lnTo>
                    <a:pt x="6741" y="13629"/>
                  </a:lnTo>
                  <a:lnTo>
                    <a:pt x="6203" y="13678"/>
                  </a:lnTo>
                  <a:lnTo>
                    <a:pt x="5666" y="13775"/>
                  </a:lnTo>
                  <a:lnTo>
                    <a:pt x="5153" y="13897"/>
                  </a:lnTo>
                  <a:lnTo>
                    <a:pt x="4640" y="14044"/>
                  </a:lnTo>
                  <a:lnTo>
                    <a:pt x="4152" y="14239"/>
                  </a:lnTo>
                  <a:lnTo>
                    <a:pt x="3688" y="14459"/>
                  </a:lnTo>
                  <a:lnTo>
                    <a:pt x="3224" y="14703"/>
                  </a:lnTo>
                  <a:lnTo>
                    <a:pt x="2784" y="14972"/>
                  </a:lnTo>
                  <a:lnTo>
                    <a:pt x="2369" y="15265"/>
                  </a:lnTo>
                  <a:lnTo>
                    <a:pt x="1954" y="15583"/>
                  </a:lnTo>
                  <a:lnTo>
                    <a:pt x="1588" y="15925"/>
                  </a:lnTo>
                  <a:lnTo>
                    <a:pt x="1221" y="16291"/>
                  </a:lnTo>
                  <a:lnTo>
                    <a:pt x="879" y="16682"/>
                  </a:lnTo>
                  <a:lnTo>
                    <a:pt x="562" y="17097"/>
                  </a:lnTo>
                  <a:lnTo>
                    <a:pt x="269" y="17512"/>
                  </a:lnTo>
                  <a:lnTo>
                    <a:pt x="0" y="17952"/>
                  </a:lnTo>
                  <a:lnTo>
                    <a:pt x="293" y="18074"/>
                  </a:lnTo>
                  <a:lnTo>
                    <a:pt x="611" y="18196"/>
                  </a:lnTo>
                  <a:lnTo>
                    <a:pt x="1319" y="18391"/>
                  </a:lnTo>
                  <a:lnTo>
                    <a:pt x="2125" y="18587"/>
                  </a:lnTo>
                  <a:lnTo>
                    <a:pt x="3053" y="18733"/>
                  </a:lnTo>
                  <a:lnTo>
                    <a:pt x="4030" y="18855"/>
                  </a:lnTo>
                  <a:lnTo>
                    <a:pt x="5104" y="18953"/>
                  </a:lnTo>
                  <a:lnTo>
                    <a:pt x="6228" y="19002"/>
                  </a:lnTo>
                  <a:lnTo>
                    <a:pt x="7376" y="19026"/>
                  </a:lnTo>
                  <a:lnTo>
                    <a:pt x="8548" y="19002"/>
                  </a:lnTo>
                  <a:lnTo>
                    <a:pt x="9672" y="18953"/>
                  </a:lnTo>
                  <a:lnTo>
                    <a:pt x="10746" y="18855"/>
                  </a:lnTo>
                  <a:lnTo>
                    <a:pt x="11723" y="18733"/>
                  </a:lnTo>
                  <a:lnTo>
                    <a:pt x="12651" y="18587"/>
                  </a:lnTo>
                  <a:lnTo>
                    <a:pt x="13457" y="18391"/>
                  </a:lnTo>
                  <a:lnTo>
                    <a:pt x="14165" y="18196"/>
                  </a:lnTo>
                  <a:lnTo>
                    <a:pt x="14483" y="18074"/>
                  </a:lnTo>
                  <a:lnTo>
                    <a:pt x="14776" y="17952"/>
                  </a:lnTo>
                  <a:lnTo>
                    <a:pt x="14507" y="17512"/>
                  </a:lnTo>
                  <a:lnTo>
                    <a:pt x="14214" y="17097"/>
                  </a:lnTo>
                  <a:lnTo>
                    <a:pt x="13897" y="16682"/>
                  </a:lnTo>
                  <a:lnTo>
                    <a:pt x="13555" y="16291"/>
                  </a:lnTo>
                  <a:lnTo>
                    <a:pt x="13188" y="15925"/>
                  </a:lnTo>
                  <a:lnTo>
                    <a:pt x="12822" y="15583"/>
                  </a:lnTo>
                  <a:lnTo>
                    <a:pt x="12407" y="15265"/>
                  </a:lnTo>
                  <a:lnTo>
                    <a:pt x="11992" y="14972"/>
                  </a:lnTo>
                  <a:lnTo>
                    <a:pt x="11552" y="14703"/>
                  </a:lnTo>
                  <a:lnTo>
                    <a:pt x="11088" y="14459"/>
                  </a:lnTo>
                  <a:lnTo>
                    <a:pt x="10624" y="14239"/>
                  </a:lnTo>
                  <a:lnTo>
                    <a:pt x="10136" y="14044"/>
                  </a:lnTo>
                  <a:lnTo>
                    <a:pt x="9623" y="13897"/>
                  </a:lnTo>
                  <a:lnTo>
                    <a:pt x="9110" y="13775"/>
                  </a:lnTo>
                  <a:lnTo>
                    <a:pt x="8573" y="13678"/>
                  </a:lnTo>
                  <a:lnTo>
                    <a:pt x="8035" y="13629"/>
                  </a:lnTo>
                  <a:lnTo>
                    <a:pt x="8035" y="3347"/>
                  </a:lnTo>
                  <a:lnTo>
                    <a:pt x="7913" y="3054"/>
                  </a:lnTo>
                  <a:lnTo>
                    <a:pt x="7840" y="2761"/>
                  </a:lnTo>
                  <a:lnTo>
                    <a:pt x="7791" y="2467"/>
                  </a:lnTo>
                  <a:lnTo>
                    <a:pt x="7767" y="2174"/>
                  </a:lnTo>
                  <a:lnTo>
                    <a:pt x="7791" y="1857"/>
                  </a:lnTo>
                  <a:lnTo>
                    <a:pt x="7840" y="1564"/>
                  </a:lnTo>
                  <a:lnTo>
                    <a:pt x="7913" y="1271"/>
                  </a:lnTo>
                  <a:lnTo>
                    <a:pt x="8035" y="978"/>
                  </a:lnTo>
                  <a:lnTo>
                    <a:pt x="8035" y="636"/>
                  </a:lnTo>
                  <a:lnTo>
                    <a:pt x="8011" y="514"/>
                  </a:lnTo>
                  <a:lnTo>
                    <a:pt x="7986" y="392"/>
                  </a:lnTo>
                  <a:lnTo>
                    <a:pt x="7913" y="294"/>
                  </a:lnTo>
                  <a:lnTo>
                    <a:pt x="7840" y="196"/>
                  </a:lnTo>
                  <a:lnTo>
                    <a:pt x="7742" y="123"/>
                  </a:lnTo>
                  <a:lnTo>
                    <a:pt x="7644" y="50"/>
                  </a:lnTo>
                  <a:lnTo>
                    <a:pt x="7522" y="25"/>
                  </a:lnTo>
                  <a:lnTo>
                    <a:pt x="7400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" name="Google Shape;233;p26"/>
            <p:cNvSpPr/>
            <p:nvPr/>
          </p:nvSpPr>
          <p:spPr>
            <a:xfrm>
              <a:off x="2624850" y="4357675"/>
              <a:ext cx="171600" cy="171600"/>
            </a:xfrm>
            <a:custGeom>
              <a:avLst/>
              <a:gdLst/>
              <a:ahLst/>
              <a:cxnLst/>
              <a:rect l="l" t="t" r="r" b="b"/>
              <a:pathLst>
                <a:path w="6864" h="6864" extrusionOk="0">
                  <a:moveTo>
                    <a:pt x="74" y="1"/>
                  </a:moveTo>
                  <a:lnTo>
                    <a:pt x="25" y="25"/>
                  </a:lnTo>
                  <a:lnTo>
                    <a:pt x="0" y="74"/>
                  </a:lnTo>
                  <a:lnTo>
                    <a:pt x="0" y="123"/>
                  </a:lnTo>
                  <a:lnTo>
                    <a:pt x="0" y="318"/>
                  </a:lnTo>
                  <a:lnTo>
                    <a:pt x="25" y="587"/>
                  </a:lnTo>
                  <a:lnTo>
                    <a:pt x="74" y="929"/>
                  </a:lnTo>
                  <a:lnTo>
                    <a:pt x="269" y="1759"/>
                  </a:lnTo>
                  <a:lnTo>
                    <a:pt x="538" y="2736"/>
                  </a:lnTo>
                  <a:lnTo>
                    <a:pt x="880" y="3737"/>
                  </a:lnTo>
                  <a:lnTo>
                    <a:pt x="1051" y="4226"/>
                  </a:lnTo>
                  <a:lnTo>
                    <a:pt x="1246" y="4690"/>
                  </a:lnTo>
                  <a:lnTo>
                    <a:pt x="1441" y="5105"/>
                  </a:lnTo>
                  <a:lnTo>
                    <a:pt x="1661" y="5496"/>
                  </a:lnTo>
                  <a:lnTo>
                    <a:pt x="1857" y="5813"/>
                  </a:lnTo>
                  <a:lnTo>
                    <a:pt x="2076" y="6057"/>
                  </a:lnTo>
                  <a:lnTo>
                    <a:pt x="2272" y="6228"/>
                  </a:lnTo>
                  <a:lnTo>
                    <a:pt x="2492" y="6399"/>
                  </a:lnTo>
                  <a:lnTo>
                    <a:pt x="2711" y="6521"/>
                  </a:lnTo>
                  <a:lnTo>
                    <a:pt x="2956" y="6644"/>
                  </a:lnTo>
                  <a:lnTo>
                    <a:pt x="3200" y="6741"/>
                  </a:lnTo>
                  <a:lnTo>
                    <a:pt x="3444" y="6815"/>
                  </a:lnTo>
                  <a:lnTo>
                    <a:pt x="3688" y="6863"/>
                  </a:lnTo>
                  <a:lnTo>
                    <a:pt x="4201" y="6863"/>
                  </a:lnTo>
                  <a:lnTo>
                    <a:pt x="4445" y="6839"/>
                  </a:lnTo>
                  <a:lnTo>
                    <a:pt x="4690" y="6815"/>
                  </a:lnTo>
                  <a:lnTo>
                    <a:pt x="4958" y="6741"/>
                  </a:lnTo>
                  <a:lnTo>
                    <a:pt x="5178" y="6644"/>
                  </a:lnTo>
                  <a:lnTo>
                    <a:pt x="5422" y="6521"/>
                  </a:lnTo>
                  <a:lnTo>
                    <a:pt x="5642" y="6399"/>
                  </a:lnTo>
                  <a:lnTo>
                    <a:pt x="5862" y="6228"/>
                  </a:lnTo>
                  <a:lnTo>
                    <a:pt x="2198" y="2565"/>
                  </a:lnTo>
                  <a:lnTo>
                    <a:pt x="2150" y="2492"/>
                  </a:lnTo>
                  <a:lnTo>
                    <a:pt x="2125" y="2394"/>
                  </a:lnTo>
                  <a:lnTo>
                    <a:pt x="2150" y="2296"/>
                  </a:lnTo>
                  <a:lnTo>
                    <a:pt x="2198" y="2199"/>
                  </a:lnTo>
                  <a:lnTo>
                    <a:pt x="2296" y="2150"/>
                  </a:lnTo>
                  <a:lnTo>
                    <a:pt x="2394" y="2125"/>
                  </a:lnTo>
                  <a:lnTo>
                    <a:pt x="2492" y="2150"/>
                  </a:lnTo>
                  <a:lnTo>
                    <a:pt x="2565" y="2199"/>
                  </a:lnTo>
                  <a:lnTo>
                    <a:pt x="6228" y="5862"/>
                  </a:lnTo>
                  <a:lnTo>
                    <a:pt x="6375" y="5642"/>
                  </a:lnTo>
                  <a:lnTo>
                    <a:pt x="6521" y="5422"/>
                  </a:lnTo>
                  <a:lnTo>
                    <a:pt x="6643" y="5203"/>
                  </a:lnTo>
                  <a:lnTo>
                    <a:pt x="6741" y="4958"/>
                  </a:lnTo>
                  <a:lnTo>
                    <a:pt x="6814" y="4714"/>
                  </a:lnTo>
                  <a:lnTo>
                    <a:pt x="6839" y="4446"/>
                  </a:lnTo>
                  <a:lnTo>
                    <a:pt x="6863" y="4201"/>
                  </a:lnTo>
                  <a:lnTo>
                    <a:pt x="6863" y="3933"/>
                  </a:lnTo>
                  <a:lnTo>
                    <a:pt x="6839" y="3688"/>
                  </a:lnTo>
                  <a:lnTo>
                    <a:pt x="6814" y="3444"/>
                  </a:lnTo>
                  <a:lnTo>
                    <a:pt x="6741" y="3200"/>
                  </a:lnTo>
                  <a:lnTo>
                    <a:pt x="6643" y="2956"/>
                  </a:lnTo>
                  <a:lnTo>
                    <a:pt x="6521" y="2711"/>
                  </a:lnTo>
                  <a:lnTo>
                    <a:pt x="6399" y="2492"/>
                  </a:lnTo>
                  <a:lnTo>
                    <a:pt x="6228" y="2272"/>
                  </a:lnTo>
                  <a:lnTo>
                    <a:pt x="6057" y="2076"/>
                  </a:lnTo>
                  <a:lnTo>
                    <a:pt x="5813" y="1857"/>
                  </a:lnTo>
                  <a:lnTo>
                    <a:pt x="5496" y="1661"/>
                  </a:lnTo>
                  <a:lnTo>
                    <a:pt x="5105" y="1466"/>
                  </a:lnTo>
                  <a:lnTo>
                    <a:pt x="4690" y="1246"/>
                  </a:lnTo>
                  <a:lnTo>
                    <a:pt x="4226" y="1051"/>
                  </a:lnTo>
                  <a:lnTo>
                    <a:pt x="3737" y="880"/>
                  </a:lnTo>
                  <a:lnTo>
                    <a:pt x="2736" y="538"/>
                  </a:lnTo>
                  <a:lnTo>
                    <a:pt x="1759" y="269"/>
                  </a:lnTo>
                  <a:lnTo>
                    <a:pt x="928" y="74"/>
                  </a:lnTo>
                  <a:lnTo>
                    <a:pt x="587" y="25"/>
                  </a:lnTo>
                  <a:lnTo>
                    <a:pt x="318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288970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" name="Google Shape;371;p36"/>
          <p:cNvSpPr txBox="1">
            <a:spLocks noGrp="1"/>
          </p:cNvSpPr>
          <p:nvPr>
            <p:ph type="title"/>
          </p:nvPr>
        </p:nvSpPr>
        <p:spPr>
          <a:xfrm>
            <a:off x="921999" y="502532"/>
            <a:ext cx="5569417" cy="85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Reflection Question</a:t>
            </a:r>
            <a:endParaRPr sz="4400" dirty="0"/>
          </a:p>
        </p:txBody>
      </p:sp>
      <p:sp>
        <p:nvSpPr>
          <p:cNvPr id="372" name="Google Shape;372;p36"/>
          <p:cNvSpPr txBox="1">
            <a:spLocks noGrp="1"/>
          </p:cNvSpPr>
          <p:nvPr>
            <p:ph type="body" idx="1"/>
          </p:nvPr>
        </p:nvSpPr>
        <p:spPr>
          <a:xfrm>
            <a:off x="597243" y="1299005"/>
            <a:ext cx="7656031" cy="146479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B600"/>
                </a:solidFill>
              </a:rPr>
              <a:t>What conditions from your research on other planets in the solar system might enable life to exist?</a:t>
            </a:r>
          </a:p>
          <a:p>
            <a:pPr marL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rgbClr val="FFB600"/>
                </a:solidFill>
              </a:rPr>
              <a:t>(Turn and Talk—</a:t>
            </a:r>
            <a:r>
              <a:rPr lang="en-US" sz="2400">
                <a:solidFill>
                  <a:srgbClr val="FFB600"/>
                </a:solidFill>
              </a:rPr>
              <a:t>time permitting)</a:t>
            </a:r>
            <a:endParaRPr sz="2400" dirty="0">
              <a:solidFill>
                <a:srgbClr val="FFB600"/>
              </a:solidFill>
            </a:endParaRPr>
          </a:p>
        </p:txBody>
      </p:sp>
      <p:sp>
        <p:nvSpPr>
          <p:cNvPr id="373" name="Google Shape;373;p36"/>
          <p:cNvSpPr txBox="1">
            <a:spLocks noGrp="1"/>
          </p:cNvSpPr>
          <p:nvPr>
            <p:ph type="sldNum" idx="12"/>
          </p:nvPr>
        </p:nvSpPr>
        <p:spPr>
          <a:xfrm>
            <a:off x="8604400" y="4590300"/>
            <a:ext cx="539700" cy="55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/>
          </a:p>
        </p:txBody>
      </p:sp>
      <p:grpSp>
        <p:nvGrpSpPr>
          <p:cNvPr id="374" name="Google Shape;374;p36"/>
          <p:cNvGrpSpPr/>
          <p:nvPr/>
        </p:nvGrpSpPr>
        <p:grpSpPr>
          <a:xfrm>
            <a:off x="8020981" y="291515"/>
            <a:ext cx="863978" cy="798681"/>
            <a:chOff x="5975075" y="2327500"/>
            <a:chExt cx="420100" cy="388350"/>
          </a:xfrm>
        </p:grpSpPr>
        <p:sp>
          <p:nvSpPr>
            <p:cNvPr id="375" name="Google Shape;375;p36"/>
            <p:cNvSpPr/>
            <p:nvPr/>
          </p:nvSpPr>
          <p:spPr>
            <a:xfrm>
              <a:off x="5975075" y="2474650"/>
              <a:ext cx="98325" cy="220450"/>
            </a:xfrm>
            <a:custGeom>
              <a:avLst/>
              <a:gdLst/>
              <a:ahLst/>
              <a:cxnLst/>
              <a:rect l="l" t="t" r="r" b="b"/>
              <a:pathLst>
                <a:path w="3933" h="8818" extrusionOk="0">
                  <a:moveTo>
                    <a:pt x="2418" y="1002"/>
                  </a:moveTo>
                  <a:lnTo>
                    <a:pt x="2565" y="1027"/>
                  </a:lnTo>
                  <a:lnTo>
                    <a:pt x="2687" y="1075"/>
                  </a:lnTo>
                  <a:lnTo>
                    <a:pt x="2809" y="1124"/>
                  </a:lnTo>
                  <a:lnTo>
                    <a:pt x="2907" y="1222"/>
                  </a:lnTo>
                  <a:lnTo>
                    <a:pt x="3005" y="1320"/>
                  </a:lnTo>
                  <a:lnTo>
                    <a:pt x="3078" y="1442"/>
                  </a:lnTo>
                  <a:lnTo>
                    <a:pt x="3102" y="1564"/>
                  </a:lnTo>
                  <a:lnTo>
                    <a:pt x="3127" y="1710"/>
                  </a:lnTo>
                  <a:lnTo>
                    <a:pt x="3102" y="1857"/>
                  </a:lnTo>
                  <a:lnTo>
                    <a:pt x="3078" y="1979"/>
                  </a:lnTo>
                  <a:lnTo>
                    <a:pt x="3005" y="2101"/>
                  </a:lnTo>
                  <a:lnTo>
                    <a:pt x="2907" y="2223"/>
                  </a:lnTo>
                  <a:lnTo>
                    <a:pt x="2809" y="2297"/>
                  </a:lnTo>
                  <a:lnTo>
                    <a:pt x="2687" y="2370"/>
                  </a:lnTo>
                  <a:lnTo>
                    <a:pt x="2565" y="2394"/>
                  </a:lnTo>
                  <a:lnTo>
                    <a:pt x="2418" y="2419"/>
                  </a:lnTo>
                  <a:lnTo>
                    <a:pt x="2272" y="2394"/>
                  </a:lnTo>
                  <a:lnTo>
                    <a:pt x="2150" y="2370"/>
                  </a:lnTo>
                  <a:lnTo>
                    <a:pt x="2028" y="2297"/>
                  </a:lnTo>
                  <a:lnTo>
                    <a:pt x="1930" y="2223"/>
                  </a:lnTo>
                  <a:lnTo>
                    <a:pt x="1832" y="2101"/>
                  </a:lnTo>
                  <a:lnTo>
                    <a:pt x="1759" y="1979"/>
                  </a:lnTo>
                  <a:lnTo>
                    <a:pt x="1735" y="1857"/>
                  </a:lnTo>
                  <a:lnTo>
                    <a:pt x="1710" y="1710"/>
                  </a:lnTo>
                  <a:lnTo>
                    <a:pt x="1735" y="1564"/>
                  </a:lnTo>
                  <a:lnTo>
                    <a:pt x="1759" y="1442"/>
                  </a:lnTo>
                  <a:lnTo>
                    <a:pt x="1832" y="1320"/>
                  </a:lnTo>
                  <a:lnTo>
                    <a:pt x="1930" y="1222"/>
                  </a:lnTo>
                  <a:lnTo>
                    <a:pt x="2028" y="1124"/>
                  </a:lnTo>
                  <a:lnTo>
                    <a:pt x="2150" y="1075"/>
                  </a:lnTo>
                  <a:lnTo>
                    <a:pt x="2272" y="1027"/>
                  </a:lnTo>
                  <a:lnTo>
                    <a:pt x="2418" y="1002"/>
                  </a:lnTo>
                  <a:close/>
                  <a:moveTo>
                    <a:pt x="1" y="1"/>
                  </a:moveTo>
                  <a:lnTo>
                    <a:pt x="1" y="8817"/>
                  </a:lnTo>
                  <a:lnTo>
                    <a:pt x="3933" y="8817"/>
                  </a:lnTo>
                  <a:lnTo>
                    <a:pt x="3933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6" name="Google Shape;376;p36"/>
            <p:cNvSpPr/>
            <p:nvPr/>
          </p:nvSpPr>
          <p:spPr>
            <a:xfrm>
              <a:off x="6088025" y="2327500"/>
              <a:ext cx="307150" cy="388350"/>
            </a:xfrm>
            <a:custGeom>
              <a:avLst/>
              <a:gdLst/>
              <a:ahLst/>
              <a:cxnLst/>
              <a:rect l="l" t="t" r="r" b="b"/>
              <a:pathLst>
                <a:path w="12286" h="15534" extrusionOk="0">
                  <a:moveTo>
                    <a:pt x="6326" y="1"/>
                  </a:moveTo>
                  <a:lnTo>
                    <a:pt x="5960" y="25"/>
                  </a:lnTo>
                  <a:lnTo>
                    <a:pt x="5716" y="74"/>
                  </a:lnTo>
                  <a:lnTo>
                    <a:pt x="5520" y="147"/>
                  </a:lnTo>
                  <a:lnTo>
                    <a:pt x="5374" y="221"/>
                  </a:lnTo>
                  <a:lnTo>
                    <a:pt x="4983" y="1466"/>
                  </a:lnTo>
                  <a:lnTo>
                    <a:pt x="4788" y="2028"/>
                  </a:lnTo>
                  <a:lnTo>
                    <a:pt x="4592" y="2541"/>
                  </a:lnTo>
                  <a:lnTo>
                    <a:pt x="4397" y="3005"/>
                  </a:lnTo>
                  <a:lnTo>
                    <a:pt x="4202" y="3396"/>
                  </a:lnTo>
                  <a:lnTo>
                    <a:pt x="4031" y="3689"/>
                  </a:lnTo>
                  <a:lnTo>
                    <a:pt x="3884" y="3933"/>
                  </a:lnTo>
                  <a:lnTo>
                    <a:pt x="3664" y="4153"/>
                  </a:lnTo>
                  <a:lnTo>
                    <a:pt x="3322" y="4495"/>
                  </a:lnTo>
                  <a:lnTo>
                    <a:pt x="2516" y="5252"/>
                  </a:lnTo>
                  <a:lnTo>
                    <a:pt x="1442" y="6229"/>
                  </a:lnTo>
                  <a:lnTo>
                    <a:pt x="1" y="6229"/>
                  </a:lnTo>
                  <a:lnTo>
                    <a:pt x="1" y="13433"/>
                  </a:lnTo>
                  <a:lnTo>
                    <a:pt x="1515" y="13433"/>
                  </a:lnTo>
                  <a:lnTo>
                    <a:pt x="2004" y="13678"/>
                  </a:lnTo>
                  <a:lnTo>
                    <a:pt x="2687" y="13971"/>
                  </a:lnTo>
                  <a:lnTo>
                    <a:pt x="3567" y="14313"/>
                  </a:lnTo>
                  <a:lnTo>
                    <a:pt x="4544" y="14679"/>
                  </a:lnTo>
                  <a:lnTo>
                    <a:pt x="5594" y="14997"/>
                  </a:lnTo>
                  <a:lnTo>
                    <a:pt x="6131" y="15143"/>
                  </a:lnTo>
                  <a:lnTo>
                    <a:pt x="6668" y="15265"/>
                  </a:lnTo>
                  <a:lnTo>
                    <a:pt x="7181" y="15387"/>
                  </a:lnTo>
                  <a:lnTo>
                    <a:pt x="7694" y="15461"/>
                  </a:lnTo>
                  <a:lnTo>
                    <a:pt x="8158" y="15509"/>
                  </a:lnTo>
                  <a:lnTo>
                    <a:pt x="8622" y="15534"/>
                  </a:lnTo>
                  <a:lnTo>
                    <a:pt x="9404" y="15534"/>
                  </a:lnTo>
                  <a:lnTo>
                    <a:pt x="9819" y="15509"/>
                  </a:lnTo>
                  <a:lnTo>
                    <a:pt x="10210" y="15461"/>
                  </a:lnTo>
                  <a:lnTo>
                    <a:pt x="10552" y="15363"/>
                  </a:lnTo>
                  <a:lnTo>
                    <a:pt x="10723" y="15314"/>
                  </a:lnTo>
                  <a:lnTo>
                    <a:pt x="10845" y="15265"/>
                  </a:lnTo>
                  <a:lnTo>
                    <a:pt x="10967" y="15192"/>
                  </a:lnTo>
                  <a:lnTo>
                    <a:pt x="11064" y="15094"/>
                  </a:lnTo>
                  <a:lnTo>
                    <a:pt x="11113" y="14997"/>
                  </a:lnTo>
                  <a:lnTo>
                    <a:pt x="11162" y="14874"/>
                  </a:lnTo>
                  <a:lnTo>
                    <a:pt x="11235" y="14166"/>
                  </a:lnTo>
                  <a:lnTo>
                    <a:pt x="11211" y="13995"/>
                  </a:lnTo>
                  <a:lnTo>
                    <a:pt x="11162" y="13849"/>
                  </a:lnTo>
                  <a:lnTo>
                    <a:pt x="11064" y="13702"/>
                  </a:lnTo>
                  <a:lnTo>
                    <a:pt x="10918" y="13580"/>
                  </a:lnTo>
                  <a:lnTo>
                    <a:pt x="11040" y="13556"/>
                  </a:lnTo>
                  <a:lnTo>
                    <a:pt x="11162" y="13507"/>
                  </a:lnTo>
                  <a:lnTo>
                    <a:pt x="11284" y="13458"/>
                  </a:lnTo>
                  <a:lnTo>
                    <a:pt x="11382" y="13360"/>
                  </a:lnTo>
                  <a:lnTo>
                    <a:pt x="11455" y="13263"/>
                  </a:lnTo>
                  <a:lnTo>
                    <a:pt x="11528" y="13140"/>
                  </a:lnTo>
                  <a:lnTo>
                    <a:pt x="11577" y="12994"/>
                  </a:lnTo>
                  <a:lnTo>
                    <a:pt x="11602" y="12872"/>
                  </a:lnTo>
                  <a:lnTo>
                    <a:pt x="11675" y="11993"/>
                  </a:lnTo>
                  <a:lnTo>
                    <a:pt x="11675" y="11870"/>
                  </a:lnTo>
                  <a:lnTo>
                    <a:pt x="11675" y="11773"/>
                  </a:lnTo>
                  <a:lnTo>
                    <a:pt x="11651" y="11651"/>
                  </a:lnTo>
                  <a:lnTo>
                    <a:pt x="11602" y="11553"/>
                  </a:lnTo>
                  <a:lnTo>
                    <a:pt x="11480" y="11382"/>
                  </a:lnTo>
                  <a:lnTo>
                    <a:pt x="11406" y="11309"/>
                  </a:lnTo>
                  <a:lnTo>
                    <a:pt x="11333" y="11235"/>
                  </a:lnTo>
                  <a:lnTo>
                    <a:pt x="11455" y="11211"/>
                  </a:lnTo>
                  <a:lnTo>
                    <a:pt x="11553" y="11162"/>
                  </a:lnTo>
                  <a:lnTo>
                    <a:pt x="11651" y="11089"/>
                  </a:lnTo>
                  <a:lnTo>
                    <a:pt x="11748" y="10991"/>
                  </a:lnTo>
                  <a:lnTo>
                    <a:pt x="11822" y="10893"/>
                  </a:lnTo>
                  <a:lnTo>
                    <a:pt x="11870" y="10796"/>
                  </a:lnTo>
                  <a:lnTo>
                    <a:pt x="11919" y="10674"/>
                  </a:lnTo>
                  <a:lnTo>
                    <a:pt x="11944" y="10527"/>
                  </a:lnTo>
                  <a:lnTo>
                    <a:pt x="12017" y="9672"/>
                  </a:lnTo>
                  <a:lnTo>
                    <a:pt x="12017" y="9550"/>
                  </a:lnTo>
                  <a:lnTo>
                    <a:pt x="12017" y="9428"/>
                  </a:lnTo>
                  <a:lnTo>
                    <a:pt x="11993" y="9306"/>
                  </a:lnTo>
                  <a:lnTo>
                    <a:pt x="11944" y="9208"/>
                  </a:lnTo>
                  <a:lnTo>
                    <a:pt x="11895" y="9111"/>
                  </a:lnTo>
                  <a:lnTo>
                    <a:pt x="11822" y="9037"/>
                  </a:lnTo>
                  <a:lnTo>
                    <a:pt x="11748" y="8964"/>
                  </a:lnTo>
                  <a:lnTo>
                    <a:pt x="11651" y="8891"/>
                  </a:lnTo>
                  <a:lnTo>
                    <a:pt x="11748" y="8866"/>
                  </a:lnTo>
                  <a:lnTo>
                    <a:pt x="11846" y="8793"/>
                  </a:lnTo>
                  <a:lnTo>
                    <a:pt x="11944" y="8720"/>
                  </a:lnTo>
                  <a:lnTo>
                    <a:pt x="12017" y="8647"/>
                  </a:lnTo>
                  <a:lnTo>
                    <a:pt x="12090" y="8549"/>
                  </a:lnTo>
                  <a:lnTo>
                    <a:pt x="12139" y="8451"/>
                  </a:lnTo>
                  <a:lnTo>
                    <a:pt x="12163" y="8329"/>
                  </a:lnTo>
                  <a:lnTo>
                    <a:pt x="12188" y="8207"/>
                  </a:lnTo>
                  <a:lnTo>
                    <a:pt x="12286" y="7328"/>
                  </a:lnTo>
                  <a:lnTo>
                    <a:pt x="12261" y="7206"/>
                  </a:lnTo>
                  <a:lnTo>
                    <a:pt x="12237" y="7083"/>
                  </a:lnTo>
                  <a:lnTo>
                    <a:pt x="12188" y="6986"/>
                  </a:lnTo>
                  <a:lnTo>
                    <a:pt x="12139" y="6888"/>
                  </a:lnTo>
                  <a:lnTo>
                    <a:pt x="12066" y="6790"/>
                  </a:lnTo>
                  <a:lnTo>
                    <a:pt x="11968" y="6717"/>
                  </a:lnTo>
                  <a:lnTo>
                    <a:pt x="11748" y="6571"/>
                  </a:lnTo>
                  <a:lnTo>
                    <a:pt x="11504" y="6448"/>
                  </a:lnTo>
                  <a:lnTo>
                    <a:pt x="11211" y="6351"/>
                  </a:lnTo>
                  <a:lnTo>
                    <a:pt x="10893" y="6278"/>
                  </a:lnTo>
                  <a:lnTo>
                    <a:pt x="10576" y="6229"/>
                  </a:lnTo>
                  <a:lnTo>
                    <a:pt x="9892" y="6131"/>
                  </a:lnTo>
                  <a:lnTo>
                    <a:pt x="8842" y="6033"/>
                  </a:lnTo>
                  <a:lnTo>
                    <a:pt x="7596" y="5960"/>
                  </a:lnTo>
                  <a:lnTo>
                    <a:pt x="6326" y="5887"/>
                  </a:lnTo>
                  <a:lnTo>
                    <a:pt x="6497" y="5594"/>
                  </a:lnTo>
                  <a:lnTo>
                    <a:pt x="6644" y="5252"/>
                  </a:lnTo>
                  <a:lnTo>
                    <a:pt x="6790" y="4885"/>
                  </a:lnTo>
                  <a:lnTo>
                    <a:pt x="6888" y="4495"/>
                  </a:lnTo>
                  <a:lnTo>
                    <a:pt x="6986" y="4104"/>
                  </a:lnTo>
                  <a:lnTo>
                    <a:pt x="7083" y="3689"/>
                  </a:lnTo>
                  <a:lnTo>
                    <a:pt x="7181" y="2883"/>
                  </a:lnTo>
                  <a:lnTo>
                    <a:pt x="7254" y="2150"/>
                  </a:lnTo>
                  <a:lnTo>
                    <a:pt x="7303" y="1539"/>
                  </a:lnTo>
                  <a:lnTo>
                    <a:pt x="7303" y="978"/>
                  </a:lnTo>
                  <a:lnTo>
                    <a:pt x="7303" y="807"/>
                  </a:lnTo>
                  <a:lnTo>
                    <a:pt x="7230" y="611"/>
                  </a:lnTo>
                  <a:lnTo>
                    <a:pt x="7157" y="465"/>
                  </a:lnTo>
                  <a:lnTo>
                    <a:pt x="7035" y="318"/>
                  </a:lnTo>
                  <a:lnTo>
                    <a:pt x="6888" y="172"/>
                  </a:lnTo>
                  <a:lnTo>
                    <a:pt x="6717" y="98"/>
                  </a:lnTo>
                  <a:lnTo>
                    <a:pt x="6522" y="25"/>
                  </a:lnTo>
                  <a:lnTo>
                    <a:pt x="6326" y="1"/>
                  </a:lnTo>
                  <a:close/>
                </a:path>
              </a:pathLst>
            </a:custGeom>
            <a:solidFill>
              <a:srgbClr val="FFB6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E4097C9-C5B0-47F5-B0CE-692015665D6E}"/>
              </a:ext>
            </a:extLst>
          </p:cNvPr>
          <p:cNvSpPr txBox="1"/>
          <p:nvPr/>
        </p:nvSpPr>
        <p:spPr>
          <a:xfrm>
            <a:off x="741405" y="2920310"/>
            <a:ext cx="7768281" cy="175432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Launch:</a:t>
            </a:r>
          </a:p>
          <a:p>
            <a:r>
              <a:rPr lang="en-US" sz="3600" dirty="0"/>
              <a:t>	Do the right thing even when no 		    one is LOOKING!</a:t>
            </a:r>
          </a:p>
        </p:txBody>
      </p:sp>
    </p:spTree>
    <p:extLst>
      <p:ext uri="{BB962C8B-B14F-4D97-AF65-F5344CB8AC3E}">
        <p14:creationId xmlns:p14="http://schemas.microsoft.com/office/powerpoint/2010/main" val="2294072772"/>
      </p:ext>
    </p:extLst>
  </p:cSld>
  <p:clrMapOvr>
    <a:masterClrMapping/>
  </p:clrMapOvr>
</p:sld>
</file>

<file path=ppt/theme/theme1.xml><?xml version="1.0" encoding="utf-8"?>
<a:theme xmlns:a="http://schemas.openxmlformats.org/drawingml/2006/main" name="Olivia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186</Words>
  <Application>Microsoft Office PowerPoint</Application>
  <PresentationFormat>On-screen Show (16:9)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Raleway Light</vt:lpstr>
      <vt:lpstr>Raleway ExtraBold</vt:lpstr>
      <vt:lpstr>Olivia template</vt:lpstr>
      <vt:lpstr>Science Starter:  Part 1:   Complete Learning Target &amp; Success Criteria  Part 2:  pgs. 11-13; Review vocabulary</vt:lpstr>
      <vt:lpstr>Agenda</vt:lpstr>
      <vt:lpstr>ADI Groups</vt:lpstr>
      <vt:lpstr>Reflection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Starter:  Part 1:  Choose your teams for the ADI project     (3-4 people per team)  Part 2:  Complete Learning Target &amp; Success Criteria  Part 3:  Pgs 11-12  Please place a check mark     by all vocabulary terms you know.</dc:title>
  <dc:creator>Amy Hinds</dc:creator>
  <cp:lastModifiedBy>Amy_Hinds</cp:lastModifiedBy>
  <cp:revision>10</cp:revision>
  <dcterms:modified xsi:type="dcterms:W3CDTF">2018-08-24T02:29:26Z</dcterms:modified>
</cp:coreProperties>
</file>