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62" r:id="rId3"/>
    <p:sldId id="266" r:id="rId4"/>
    <p:sldId id="283" r:id="rId5"/>
    <p:sldId id="284" r:id="rId6"/>
  </p:sldIdLst>
  <p:sldSz cx="9144000" cy="5143500" type="screen16x9"/>
  <p:notesSz cx="6858000" cy="9144000"/>
  <p:embeddedFontLst>
    <p:embeddedFont>
      <p:font typeface="Metal Mania" panose="020B0604020202020204" charset="0"/>
      <p:regular r:id="rId8"/>
    </p:embeddedFont>
    <p:embeddedFont>
      <p:font typeface="Averia Serif Libre Light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EC5647-6F68-4F43-B810-5C3B2964A1D3}">
  <a:tblStyle styleId="{DAEC5647-6F68-4F43-B810-5C3B2964A1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66784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79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040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01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e52293ca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e52293ca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313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45250" y="1991850"/>
            <a:ext cx="6345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for background photos">
  <p:cSld name="BLANK_1_1_1_1">
    <p:bg>
      <p:bgPr>
        <a:solidFill>
          <a:srgbClr val="FFFFFF">
            <a:alpha val="74230"/>
          </a:srgbClr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1" descr="Halloween_Marc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0124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09650" y="1066800"/>
            <a:ext cx="71211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09650" y="1581150"/>
            <a:ext cx="7121100" cy="28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🎃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💀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👻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●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○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■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●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○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■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7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d8c0cf9a0c2f4060e196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xasgateway.org/resource/ecological-succession-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d8c0cf9a0c2f4060e1963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exasgateway.org/resource/ecological-succession-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ctrTitle"/>
          </p:nvPr>
        </p:nvSpPr>
        <p:spPr>
          <a:xfrm>
            <a:off x="172637" y="748679"/>
            <a:ext cx="8745331" cy="17787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 smtClean="0"/>
              <a:t>Science Starter:</a:t>
            </a:r>
            <a:br>
              <a:rPr lang="en-US" sz="2400" b="1" u="sng" dirty="0" smtClean="0"/>
            </a:br>
            <a:r>
              <a:rPr lang="en-US" sz="2400" dirty="0" smtClean="0"/>
              <a:t>1.  </a:t>
            </a:r>
            <a:r>
              <a:rPr lang="en-US" sz="2400" i="1" dirty="0" smtClean="0"/>
              <a:t>be ready to answer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Question of the day—What are you going to be for Halloween?  </a:t>
            </a:r>
            <a:br>
              <a:rPr lang="en-US" sz="2400" dirty="0" smtClean="0"/>
            </a:br>
            <a:r>
              <a:rPr lang="en-US" sz="2400" dirty="0" smtClean="0"/>
              <a:t>(School appropriate answers)</a:t>
            </a:r>
            <a:br>
              <a:rPr lang="en-US" sz="2400" dirty="0" smtClean="0"/>
            </a:br>
            <a:r>
              <a:rPr lang="en-US" sz="2400" dirty="0" smtClean="0"/>
              <a:t>2.  Complete your learning target and success criteria</a:t>
            </a:r>
            <a:endParaRPr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62445" y="20549"/>
            <a:ext cx="2589087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Wednesday October 31,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923" y="2690949"/>
            <a:ext cx="5928186" cy="224676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Learning Target: </a:t>
            </a:r>
          </a:p>
          <a:p>
            <a:r>
              <a:rPr lang="en-US" sz="2000" i="1" dirty="0" smtClean="0"/>
              <a:t>I will learn how to describe the types of succession.</a:t>
            </a:r>
          </a:p>
          <a:p>
            <a:endParaRPr lang="en-US" sz="2000" i="1" dirty="0" smtClean="0"/>
          </a:p>
          <a:p>
            <a:r>
              <a:rPr lang="en-US" sz="2000" u="sng" dirty="0" smtClean="0"/>
              <a:t>Success Criteria</a:t>
            </a:r>
          </a:p>
          <a:p>
            <a:r>
              <a:rPr lang="en-US" sz="2000" i="1" dirty="0" smtClean="0"/>
              <a:t>I know how to distinguish the difference between primary succession and secondary succession.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/>
          <p:nvPr/>
        </p:nvSpPr>
        <p:spPr>
          <a:xfrm>
            <a:off x="6760396" y="670722"/>
            <a:ext cx="2208943" cy="2352983"/>
          </a:xfrm>
          <a:custGeom>
            <a:avLst/>
            <a:gdLst/>
            <a:ahLst/>
            <a:cxnLst/>
            <a:rect l="l" t="t" r="r" b="b"/>
            <a:pathLst>
              <a:path w="7489" h="8317" extrusionOk="0">
                <a:moveTo>
                  <a:pt x="3379" y="1421"/>
                </a:moveTo>
                <a:lnTo>
                  <a:pt x="3476" y="1449"/>
                </a:lnTo>
                <a:lnTo>
                  <a:pt x="3572" y="1490"/>
                </a:lnTo>
                <a:lnTo>
                  <a:pt x="3655" y="1559"/>
                </a:lnTo>
                <a:lnTo>
                  <a:pt x="3738" y="1628"/>
                </a:lnTo>
                <a:lnTo>
                  <a:pt x="3793" y="1711"/>
                </a:lnTo>
                <a:lnTo>
                  <a:pt x="3834" y="1807"/>
                </a:lnTo>
                <a:lnTo>
                  <a:pt x="3848" y="1876"/>
                </a:lnTo>
                <a:lnTo>
                  <a:pt x="3848" y="1959"/>
                </a:lnTo>
                <a:lnTo>
                  <a:pt x="3834" y="2028"/>
                </a:lnTo>
                <a:lnTo>
                  <a:pt x="3807" y="2097"/>
                </a:lnTo>
                <a:lnTo>
                  <a:pt x="3738" y="2138"/>
                </a:lnTo>
                <a:lnTo>
                  <a:pt x="3669" y="2166"/>
                </a:lnTo>
                <a:lnTo>
                  <a:pt x="3586" y="2166"/>
                </a:lnTo>
                <a:lnTo>
                  <a:pt x="3503" y="2152"/>
                </a:lnTo>
                <a:lnTo>
                  <a:pt x="3448" y="2110"/>
                </a:lnTo>
                <a:lnTo>
                  <a:pt x="3379" y="2069"/>
                </a:lnTo>
                <a:lnTo>
                  <a:pt x="3324" y="2014"/>
                </a:lnTo>
                <a:lnTo>
                  <a:pt x="3283" y="1959"/>
                </a:lnTo>
                <a:lnTo>
                  <a:pt x="3186" y="1821"/>
                </a:lnTo>
                <a:lnTo>
                  <a:pt x="3158" y="1752"/>
                </a:lnTo>
                <a:lnTo>
                  <a:pt x="3145" y="1683"/>
                </a:lnTo>
                <a:lnTo>
                  <a:pt x="3145" y="1628"/>
                </a:lnTo>
                <a:lnTo>
                  <a:pt x="3145" y="1573"/>
                </a:lnTo>
                <a:lnTo>
                  <a:pt x="3131" y="1545"/>
                </a:lnTo>
                <a:lnTo>
                  <a:pt x="3131" y="1504"/>
                </a:lnTo>
                <a:lnTo>
                  <a:pt x="3145" y="1476"/>
                </a:lnTo>
                <a:lnTo>
                  <a:pt x="3172" y="1449"/>
                </a:lnTo>
                <a:lnTo>
                  <a:pt x="3269" y="1421"/>
                </a:lnTo>
                <a:close/>
                <a:moveTo>
                  <a:pt x="2565" y="1517"/>
                </a:moveTo>
                <a:lnTo>
                  <a:pt x="2579" y="1531"/>
                </a:lnTo>
                <a:lnTo>
                  <a:pt x="2621" y="1559"/>
                </a:lnTo>
                <a:lnTo>
                  <a:pt x="2662" y="1600"/>
                </a:lnTo>
                <a:lnTo>
                  <a:pt x="2690" y="1655"/>
                </a:lnTo>
                <a:lnTo>
                  <a:pt x="2690" y="1724"/>
                </a:lnTo>
                <a:lnTo>
                  <a:pt x="2690" y="1780"/>
                </a:lnTo>
                <a:lnTo>
                  <a:pt x="2676" y="1848"/>
                </a:lnTo>
                <a:lnTo>
                  <a:pt x="2621" y="1986"/>
                </a:lnTo>
                <a:lnTo>
                  <a:pt x="2552" y="2110"/>
                </a:lnTo>
                <a:lnTo>
                  <a:pt x="2497" y="2179"/>
                </a:lnTo>
                <a:lnTo>
                  <a:pt x="2441" y="2221"/>
                </a:lnTo>
                <a:lnTo>
                  <a:pt x="2386" y="2276"/>
                </a:lnTo>
                <a:lnTo>
                  <a:pt x="2317" y="2304"/>
                </a:lnTo>
                <a:lnTo>
                  <a:pt x="2248" y="2331"/>
                </a:lnTo>
                <a:lnTo>
                  <a:pt x="2179" y="2331"/>
                </a:lnTo>
                <a:lnTo>
                  <a:pt x="2110" y="2304"/>
                </a:lnTo>
                <a:lnTo>
                  <a:pt x="2055" y="2262"/>
                </a:lnTo>
                <a:lnTo>
                  <a:pt x="2000" y="2207"/>
                </a:lnTo>
                <a:lnTo>
                  <a:pt x="1972" y="2152"/>
                </a:lnTo>
                <a:lnTo>
                  <a:pt x="1959" y="2069"/>
                </a:lnTo>
                <a:lnTo>
                  <a:pt x="1972" y="2000"/>
                </a:lnTo>
                <a:lnTo>
                  <a:pt x="2028" y="1904"/>
                </a:lnTo>
                <a:lnTo>
                  <a:pt x="2083" y="1821"/>
                </a:lnTo>
                <a:lnTo>
                  <a:pt x="2152" y="1738"/>
                </a:lnTo>
                <a:lnTo>
                  <a:pt x="2234" y="1669"/>
                </a:lnTo>
                <a:lnTo>
                  <a:pt x="2386" y="1573"/>
                </a:lnTo>
                <a:lnTo>
                  <a:pt x="2400" y="1545"/>
                </a:lnTo>
                <a:lnTo>
                  <a:pt x="2428" y="1531"/>
                </a:lnTo>
                <a:lnTo>
                  <a:pt x="2469" y="1517"/>
                </a:lnTo>
                <a:close/>
                <a:moveTo>
                  <a:pt x="3131" y="2359"/>
                </a:moveTo>
                <a:lnTo>
                  <a:pt x="3269" y="2386"/>
                </a:lnTo>
                <a:lnTo>
                  <a:pt x="3393" y="2441"/>
                </a:lnTo>
                <a:lnTo>
                  <a:pt x="3489" y="2510"/>
                </a:lnTo>
                <a:lnTo>
                  <a:pt x="3545" y="2566"/>
                </a:lnTo>
                <a:lnTo>
                  <a:pt x="3572" y="2621"/>
                </a:lnTo>
                <a:lnTo>
                  <a:pt x="3614" y="2676"/>
                </a:lnTo>
                <a:lnTo>
                  <a:pt x="3627" y="2731"/>
                </a:lnTo>
                <a:lnTo>
                  <a:pt x="3641" y="2800"/>
                </a:lnTo>
                <a:lnTo>
                  <a:pt x="3641" y="2869"/>
                </a:lnTo>
                <a:lnTo>
                  <a:pt x="3627" y="2938"/>
                </a:lnTo>
                <a:lnTo>
                  <a:pt x="3600" y="2979"/>
                </a:lnTo>
                <a:lnTo>
                  <a:pt x="3558" y="3034"/>
                </a:lnTo>
                <a:lnTo>
                  <a:pt x="3503" y="3062"/>
                </a:lnTo>
                <a:lnTo>
                  <a:pt x="3448" y="3090"/>
                </a:lnTo>
                <a:lnTo>
                  <a:pt x="3379" y="3103"/>
                </a:lnTo>
                <a:lnTo>
                  <a:pt x="3324" y="3103"/>
                </a:lnTo>
                <a:lnTo>
                  <a:pt x="3255" y="3090"/>
                </a:lnTo>
                <a:lnTo>
                  <a:pt x="3186" y="3048"/>
                </a:lnTo>
                <a:lnTo>
                  <a:pt x="3117" y="3021"/>
                </a:lnTo>
                <a:lnTo>
                  <a:pt x="3090" y="3021"/>
                </a:lnTo>
                <a:lnTo>
                  <a:pt x="3062" y="3034"/>
                </a:lnTo>
                <a:lnTo>
                  <a:pt x="3034" y="3062"/>
                </a:lnTo>
                <a:lnTo>
                  <a:pt x="3007" y="3103"/>
                </a:lnTo>
                <a:lnTo>
                  <a:pt x="2952" y="3241"/>
                </a:lnTo>
                <a:lnTo>
                  <a:pt x="2910" y="3310"/>
                </a:lnTo>
                <a:lnTo>
                  <a:pt x="2855" y="3352"/>
                </a:lnTo>
                <a:lnTo>
                  <a:pt x="2800" y="3393"/>
                </a:lnTo>
                <a:lnTo>
                  <a:pt x="2745" y="3407"/>
                </a:lnTo>
                <a:lnTo>
                  <a:pt x="2703" y="3407"/>
                </a:lnTo>
                <a:lnTo>
                  <a:pt x="2648" y="3393"/>
                </a:lnTo>
                <a:lnTo>
                  <a:pt x="2621" y="3379"/>
                </a:lnTo>
                <a:lnTo>
                  <a:pt x="2579" y="3338"/>
                </a:lnTo>
                <a:lnTo>
                  <a:pt x="2524" y="3255"/>
                </a:lnTo>
                <a:lnTo>
                  <a:pt x="2497" y="3145"/>
                </a:lnTo>
                <a:lnTo>
                  <a:pt x="2469" y="3034"/>
                </a:lnTo>
                <a:lnTo>
                  <a:pt x="2455" y="2924"/>
                </a:lnTo>
                <a:lnTo>
                  <a:pt x="2469" y="2841"/>
                </a:lnTo>
                <a:lnTo>
                  <a:pt x="2483" y="2731"/>
                </a:lnTo>
                <a:lnTo>
                  <a:pt x="2524" y="2635"/>
                </a:lnTo>
                <a:lnTo>
                  <a:pt x="2579" y="2538"/>
                </a:lnTo>
                <a:lnTo>
                  <a:pt x="2648" y="2455"/>
                </a:lnTo>
                <a:lnTo>
                  <a:pt x="2690" y="2428"/>
                </a:lnTo>
                <a:lnTo>
                  <a:pt x="2759" y="2414"/>
                </a:lnTo>
                <a:lnTo>
                  <a:pt x="2814" y="2400"/>
                </a:lnTo>
                <a:lnTo>
                  <a:pt x="2883" y="2414"/>
                </a:lnTo>
                <a:lnTo>
                  <a:pt x="2938" y="2386"/>
                </a:lnTo>
                <a:lnTo>
                  <a:pt x="2993" y="2373"/>
                </a:lnTo>
                <a:lnTo>
                  <a:pt x="3062" y="2359"/>
                </a:lnTo>
                <a:close/>
                <a:moveTo>
                  <a:pt x="3062" y="0"/>
                </a:moveTo>
                <a:lnTo>
                  <a:pt x="2910" y="14"/>
                </a:lnTo>
                <a:lnTo>
                  <a:pt x="2759" y="42"/>
                </a:lnTo>
                <a:lnTo>
                  <a:pt x="2717" y="69"/>
                </a:lnTo>
                <a:lnTo>
                  <a:pt x="2703" y="97"/>
                </a:lnTo>
                <a:lnTo>
                  <a:pt x="2552" y="138"/>
                </a:lnTo>
                <a:lnTo>
                  <a:pt x="2428" y="207"/>
                </a:lnTo>
                <a:lnTo>
                  <a:pt x="2303" y="290"/>
                </a:lnTo>
                <a:lnTo>
                  <a:pt x="2207" y="387"/>
                </a:lnTo>
                <a:lnTo>
                  <a:pt x="2097" y="511"/>
                </a:lnTo>
                <a:lnTo>
                  <a:pt x="2000" y="621"/>
                </a:lnTo>
                <a:lnTo>
                  <a:pt x="1917" y="759"/>
                </a:lnTo>
                <a:lnTo>
                  <a:pt x="1848" y="897"/>
                </a:lnTo>
                <a:lnTo>
                  <a:pt x="1779" y="1049"/>
                </a:lnTo>
                <a:lnTo>
                  <a:pt x="1710" y="1214"/>
                </a:lnTo>
                <a:lnTo>
                  <a:pt x="1614" y="1545"/>
                </a:lnTo>
                <a:lnTo>
                  <a:pt x="1531" y="1904"/>
                </a:lnTo>
                <a:lnTo>
                  <a:pt x="1476" y="2262"/>
                </a:lnTo>
                <a:lnTo>
                  <a:pt x="1476" y="2359"/>
                </a:lnTo>
                <a:lnTo>
                  <a:pt x="1462" y="2441"/>
                </a:lnTo>
                <a:lnTo>
                  <a:pt x="1435" y="2497"/>
                </a:lnTo>
                <a:lnTo>
                  <a:pt x="1407" y="2538"/>
                </a:lnTo>
                <a:lnTo>
                  <a:pt x="1379" y="2566"/>
                </a:lnTo>
                <a:lnTo>
                  <a:pt x="1324" y="2579"/>
                </a:lnTo>
                <a:lnTo>
                  <a:pt x="1283" y="2579"/>
                </a:lnTo>
                <a:lnTo>
                  <a:pt x="1228" y="2566"/>
                </a:lnTo>
                <a:lnTo>
                  <a:pt x="1117" y="2524"/>
                </a:lnTo>
                <a:lnTo>
                  <a:pt x="993" y="2455"/>
                </a:lnTo>
                <a:lnTo>
                  <a:pt x="883" y="2400"/>
                </a:lnTo>
                <a:lnTo>
                  <a:pt x="773" y="2345"/>
                </a:lnTo>
                <a:lnTo>
                  <a:pt x="538" y="2248"/>
                </a:lnTo>
                <a:lnTo>
                  <a:pt x="414" y="2207"/>
                </a:lnTo>
                <a:lnTo>
                  <a:pt x="290" y="2207"/>
                </a:lnTo>
                <a:lnTo>
                  <a:pt x="221" y="2235"/>
                </a:lnTo>
                <a:lnTo>
                  <a:pt x="166" y="2248"/>
                </a:lnTo>
                <a:lnTo>
                  <a:pt x="111" y="2290"/>
                </a:lnTo>
                <a:lnTo>
                  <a:pt x="83" y="2331"/>
                </a:lnTo>
                <a:lnTo>
                  <a:pt x="56" y="2373"/>
                </a:lnTo>
                <a:lnTo>
                  <a:pt x="28" y="2428"/>
                </a:lnTo>
                <a:lnTo>
                  <a:pt x="0" y="2538"/>
                </a:lnTo>
                <a:lnTo>
                  <a:pt x="0" y="2662"/>
                </a:lnTo>
                <a:lnTo>
                  <a:pt x="14" y="2786"/>
                </a:lnTo>
                <a:lnTo>
                  <a:pt x="69" y="3021"/>
                </a:lnTo>
                <a:lnTo>
                  <a:pt x="124" y="3200"/>
                </a:lnTo>
                <a:lnTo>
                  <a:pt x="221" y="3365"/>
                </a:lnTo>
                <a:lnTo>
                  <a:pt x="318" y="3531"/>
                </a:lnTo>
                <a:lnTo>
                  <a:pt x="428" y="3683"/>
                </a:lnTo>
                <a:lnTo>
                  <a:pt x="552" y="3834"/>
                </a:lnTo>
                <a:lnTo>
                  <a:pt x="690" y="3972"/>
                </a:lnTo>
                <a:lnTo>
                  <a:pt x="828" y="4096"/>
                </a:lnTo>
                <a:lnTo>
                  <a:pt x="966" y="4221"/>
                </a:lnTo>
                <a:lnTo>
                  <a:pt x="1104" y="4317"/>
                </a:lnTo>
                <a:lnTo>
                  <a:pt x="1255" y="4427"/>
                </a:lnTo>
                <a:lnTo>
                  <a:pt x="1421" y="4524"/>
                </a:lnTo>
                <a:lnTo>
                  <a:pt x="1586" y="4607"/>
                </a:lnTo>
                <a:lnTo>
                  <a:pt x="1655" y="4896"/>
                </a:lnTo>
                <a:lnTo>
                  <a:pt x="1752" y="5200"/>
                </a:lnTo>
                <a:lnTo>
                  <a:pt x="1848" y="5489"/>
                </a:lnTo>
                <a:lnTo>
                  <a:pt x="1959" y="5779"/>
                </a:lnTo>
                <a:lnTo>
                  <a:pt x="2069" y="6069"/>
                </a:lnTo>
                <a:lnTo>
                  <a:pt x="2193" y="6358"/>
                </a:lnTo>
                <a:lnTo>
                  <a:pt x="2331" y="6634"/>
                </a:lnTo>
                <a:lnTo>
                  <a:pt x="2469" y="6896"/>
                </a:lnTo>
                <a:lnTo>
                  <a:pt x="2703" y="7351"/>
                </a:lnTo>
                <a:lnTo>
                  <a:pt x="2841" y="7586"/>
                </a:lnTo>
                <a:lnTo>
                  <a:pt x="2993" y="7820"/>
                </a:lnTo>
                <a:lnTo>
                  <a:pt x="3076" y="7916"/>
                </a:lnTo>
                <a:lnTo>
                  <a:pt x="3172" y="8013"/>
                </a:lnTo>
                <a:lnTo>
                  <a:pt x="3269" y="8096"/>
                </a:lnTo>
                <a:lnTo>
                  <a:pt x="3365" y="8165"/>
                </a:lnTo>
                <a:lnTo>
                  <a:pt x="3476" y="8234"/>
                </a:lnTo>
                <a:lnTo>
                  <a:pt x="3600" y="8275"/>
                </a:lnTo>
                <a:lnTo>
                  <a:pt x="3724" y="8303"/>
                </a:lnTo>
                <a:lnTo>
                  <a:pt x="3848" y="8316"/>
                </a:lnTo>
                <a:lnTo>
                  <a:pt x="3903" y="8303"/>
                </a:lnTo>
                <a:lnTo>
                  <a:pt x="3945" y="8275"/>
                </a:lnTo>
                <a:lnTo>
                  <a:pt x="3986" y="8234"/>
                </a:lnTo>
                <a:lnTo>
                  <a:pt x="3986" y="8179"/>
                </a:lnTo>
                <a:lnTo>
                  <a:pt x="4000" y="8054"/>
                </a:lnTo>
                <a:lnTo>
                  <a:pt x="4027" y="7903"/>
                </a:lnTo>
                <a:lnTo>
                  <a:pt x="4069" y="7737"/>
                </a:lnTo>
                <a:lnTo>
                  <a:pt x="4138" y="7586"/>
                </a:lnTo>
                <a:lnTo>
                  <a:pt x="4179" y="7517"/>
                </a:lnTo>
                <a:lnTo>
                  <a:pt x="4220" y="7461"/>
                </a:lnTo>
                <a:lnTo>
                  <a:pt x="4262" y="7406"/>
                </a:lnTo>
                <a:lnTo>
                  <a:pt x="4317" y="7365"/>
                </a:lnTo>
                <a:lnTo>
                  <a:pt x="4372" y="7337"/>
                </a:lnTo>
                <a:lnTo>
                  <a:pt x="4427" y="7337"/>
                </a:lnTo>
                <a:lnTo>
                  <a:pt x="4482" y="7351"/>
                </a:lnTo>
                <a:lnTo>
                  <a:pt x="4551" y="7379"/>
                </a:lnTo>
                <a:lnTo>
                  <a:pt x="4731" y="7489"/>
                </a:lnTo>
                <a:lnTo>
                  <a:pt x="4813" y="7530"/>
                </a:lnTo>
                <a:lnTo>
                  <a:pt x="4896" y="7558"/>
                </a:lnTo>
                <a:lnTo>
                  <a:pt x="4979" y="7572"/>
                </a:lnTo>
                <a:lnTo>
                  <a:pt x="5062" y="7572"/>
                </a:lnTo>
                <a:lnTo>
                  <a:pt x="5158" y="7558"/>
                </a:lnTo>
                <a:lnTo>
                  <a:pt x="5255" y="7517"/>
                </a:lnTo>
                <a:lnTo>
                  <a:pt x="5337" y="7461"/>
                </a:lnTo>
                <a:lnTo>
                  <a:pt x="5406" y="7392"/>
                </a:lnTo>
                <a:lnTo>
                  <a:pt x="5462" y="7323"/>
                </a:lnTo>
                <a:lnTo>
                  <a:pt x="5503" y="7255"/>
                </a:lnTo>
                <a:lnTo>
                  <a:pt x="5531" y="7158"/>
                </a:lnTo>
                <a:lnTo>
                  <a:pt x="5558" y="7075"/>
                </a:lnTo>
                <a:lnTo>
                  <a:pt x="5572" y="6896"/>
                </a:lnTo>
                <a:lnTo>
                  <a:pt x="5572" y="6703"/>
                </a:lnTo>
                <a:lnTo>
                  <a:pt x="5586" y="6675"/>
                </a:lnTo>
                <a:lnTo>
                  <a:pt x="5599" y="6634"/>
                </a:lnTo>
                <a:lnTo>
                  <a:pt x="5668" y="6537"/>
                </a:lnTo>
                <a:lnTo>
                  <a:pt x="5710" y="6510"/>
                </a:lnTo>
                <a:lnTo>
                  <a:pt x="5751" y="6482"/>
                </a:lnTo>
                <a:lnTo>
                  <a:pt x="5793" y="6482"/>
                </a:lnTo>
                <a:lnTo>
                  <a:pt x="5834" y="6510"/>
                </a:lnTo>
                <a:lnTo>
                  <a:pt x="5972" y="6648"/>
                </a:lnTo>
                <a:lnTo>
                  <a:pt x="6055" y="6703"/>
                </a:lnTo>
                <a:lnTo>
                  <a:pt x="6151" y="6758"/>
                </a:lnTo>
                <a:lnTo>
                  <a:pt x="6234" y="6772"/>
                </a:lnTo>
                <a:lnTo>
                  <a:pt x="6317" y="6758"/>
                </a:lnTo>
                <a:lnTo>
                  <a:pt x="6399" y="6730"/>
                </a:lnTo>
                <a:lnTo>
                  <a:pt x="6468" y="6689"/>
                </a:lnTo>
                <a:lnTo>
                  <a:pt x="6537" y="6620"/>
                </a:lnTo>
                <a:lnTo>
                  <a:pt x="6592" y="6551"/>
                </a:lnTo>
                <a:lnTo>
                  <a:pt x="6634" y="6482"/>
                </a:lnTo>
                <a:lnTo>
                  <a:pt x="6675" y="6413"/>
                </a:lnTo>
                <a:lnTo>
                  <a:pt x="6758" y="6234"/>
                </a:lnTo>
                <a:lnTo>
                  <a:pt x="6799" y="6151"/>
                </a:lnTo>
                <a:lnTo>
                  <a:pt x="6827" y="6041"/>
                </a:lnTo>
                <a:lnTo>
                  <a:pt x="6854" y="5944"/>
                </a:lnTo>
                <a:lnTo>
                  <a:pt x="6882" y="5889"/>
                </a:lnTo>
                <a:lnTo>
                  <a:pt x="6937" y="5848"/>
                </a:lnTo>
                <a:lnTo>
                  <a:pt x="7006" y="5834"/>
                </a:lnTo>
                <a:lnTo>
                  <a:pt x="7144" y="5820"/>
                </a:lnTo>
                <a:lnTo>
                  <a:pt x="7213" y="5806"/>
                </a:lnTo>
                <a:lnTo>
                  <a:pt x="7282" y="5779"/>
                </a:lnTo>
                <a:lnTo>
                  <a:pt x="7379" y="5696"/>
                </a:lnTo>
                <a:lnTo>
                  <a:pt x="7434" y="5600"/>
                </a:lnTo>
                <a:lnTo>
                  <a:pt x="7475" y="5517"/>
                </a:lnTo>
                <a:lnTo>
                  <a:pt x="7489" y="5434"/>
                </a:lnTo>
                <a:lnTo>
                  <a:pt x="7489" y="5338"/>
                </a:lnTo>
                <a:lnTo>
                  <a:pt x="7461" y="5255"/>
                </a:lnTo>
                <a:lnTo>
                  <a:pt x="7406" y="5172"/>
                </a:lnTo>
                <a:lnTo>
                  <a:pt x="7351" y="5103"/>
                </a:lnTo>
                <a:lnTo>
                  <a:pt x="7282" y="5020"/>
                </a:lnTo>
                <a:lnTo>
                  <a:pt x="7199" y="4951"/>
                </a:lnTo>
                <a:lnTo>
                  <a:pt x="7034" y="4814"/>
                </a:lnTo>
                <a:lnTo>
                  <a:pt x="6868" y="4703"/>
                </a:lnTo>
                <a:lnTo>
                  <a:pt x="6717" y="4607"/>
                </a:lnTo>
                <a:lnTo>
                  <a:pt x="6455" y="4441"/>
                </a:lnTo>
                <a:lnTo>
                  <a:pt x="6206" y="4262"/>
                </a:lnTo>
                <a:lnTo>
                  <a:pt x="5710" y="3890"/>
                </a:lnTo>
                <a:lnTo>
                  <a:pt x="5448" y="3696"/>
                </a:lnTo>
                <a:lnTo>
                  <a:pt x="5186" y="3476"/>
                </a:lnTo>
                <a:lnTo>
                  <a:pt x="5337" y="3255"/>
                </a:lnTo>
                <a:lnTo>
                  <a:pt x="5462" y="3021"/>
                </a:lnTo>
                <a:lnTo>
                  <a:pt x="5558" y="2772"/>
                </a:lnTo>
                <a:lnTo>
                  <a:pt x="5641" y="2510"/>
                </a:lnTo>
                <a:lnTo>
                  <a:pt x="5696" y="2248"/>
                </a:lnTo>
                <a:lnTo>
                  <a:pt x="5710" y="1986"/>
                </a:lnTo>
                <a:lnTo>
                  <a:pt x="5710" y="1724"/>
                </a:lnTo>
                <a:lnTo>
                  <a:pt x="5682" y="1600"/>
                </a:lnTo>
                <a:lnTo>
                  <a:pt x="5668" y="1490"/>
                </a:lnTo>
                <a:lnTo>
                  <a:pt x="5627" y="1380"/>
                </a:lnTo>
                <a:lnTo>
                  <a:pt x="5586" y="1297"/>
                </a:lnTo>
                <a:lnTo>
                  <a:pt x="5517" y="1228"/>
                </a:lnTo>
                <a:lnTo>
                  <a:pt x="5448" y="1186"/>
                </a:lnTo>
                <a:lnTo>
                  <a:pt x="5365" y="1159"/>
                </a:lnTo>
                <a:lnTo>
                  <a:pt x="5269" y="1173"/>
                </a:lnTo>
                <a:lnTo>
                  <a:pt x="5186" y="1186"/>
                </a:lnTo>
                <a:lnTo>
                  <a:pt x="5089" y="1242"/>
                </a:lnTo>
                <a:lnTo>
                  <a:pt x="5034" y="1283"/>
                </a:lnTo>
                <a:lnTo>
                  <a:pt x="5006" y="1338"/>
                </a:lnTo>
                <a:lnTo>
                  <a:pt x="4951" y="1476"/>
                </a:lnTo>
                <a:lnTo>
                  <a:pt x="4896" y="1614"/>
                </a:lnTo>
                <a:lnTo>
                  <a:pt x="4869" y="1669"/>
                </a:lnTo>
                <a:lnTo>
                  <a:pt x="4827" y="1724"/>
                </a:lnTo>
                <a:lnTo>
                  <a:pt x="4758" y="1807"/>
                </a:lnTo>
                <a:lnTo>
                  <a:pt x="4717" y="1876"/>
                </a:lnTo>
                <a:lnTo>
                  <a:pt x="4662" y="1917"/>
                </a:lnTo>
                <a:lnTo>
                  <a:pt x="4620" y="1945"/>
                </a:lnTo>
                <a:lnTo>
                  <a:pt x="4593" y="1959"/>
                </a:lnTo>
                <a:lnTo>
                  <a:pt x="4565" y="1945"/>
                </a:lnTo>
                <a:lnTo>
                  <a:pt x="4538" y="1931"/>
                </a:lnTo>
                <a:lnTo>
                  <a:pt x="4510" y="1904"/>
                </a:lnTo>
                <a:lnTo>
                  <a:pt x="4455" y="1821"/>
                </a:lnTo>
                <a:lnTo>
                  <a:pt x="4441" y="1821"/>
                </a:lnTo>
                <a:lnTo>
                  <a:pt x="4372" y="1490"/>
                </a:lnTo>
                <a:lnTo>
                  <a:pt x="4345" y="1338"/>
                </a:lnTo>
                <a:lnTo>
                  <a:pt x="4289" y="1186"/>
                </a:lnTo>
                <a:lnTo>
                  <a:pt x="4234" y="1049"/>
                </a:lnTo>
                <a:lnTo>
                  <a:pt x="4165" y="897"/>
                </a:lnTo>
                <a:lnTo>
                  <a:pt x="4096" y="759"/>
                </a:lnTo>
                <a:lnTo>
                  <a:pt x="4000" y="621"/>
                </a:lnTo>
                <a:lnTo>
                  <a:pt x="3917" y="497"/>
                </a:lnTo>
                <a:lnTo>
                  <a:pt x="3807" y="373"/>
                </a:lnTo>
                <a:lnTo>
                  <a:pt x="3710" y="263"/>
                </a:lnTo>
                <a:lnTo>
                  <a:pt x="3586" y="180"/>
                </a:lnTo>
                <a:lnTo>
                  <a:pt x="3462" y="97"/>
                </a:lnTo>
                <a:lnTo>
                  <a:pt x="3338" y="42"/>
                </a:lnTo>
                <a:lnTo>
                  <a:pt x="3200" y="14"/>
                </a:lnTo>
                <a:lnTo>
                  <a:pt x="3062" y="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4294967295"/>
          </p:nvPr>
        </p:nvSpPr>
        <p:spPr>
          <a:xfrm>
            <a:off x="82192" y="95369"/>
            <a:ext cx="6482995" cy="492869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 Good Things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 Rater Check In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 TEKS Analysis pg. 4--7.10C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 Vocabulary Pages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pg. 6—lichen, primary succession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g. 7—secondary succession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5.  Video—Introduction to Succession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Texas Gateways—Ecological Succession pg. 21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(Explain—Watch the video and read the section to complete the notes on pg. 21)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7.  DO THE RIGHT THING EVEN WHEN NO ONE IS LOOKING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155465" y="-2785592"/>
            <a:ext cx="2825394" cy="86431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581" y="3102797"/>
            <a:ext cx="6205591" cy="15696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Pg. 6—Lichen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Primary Succession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Pg. 7—Secondary Succession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  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8208"/>
            </a:gs>
            <a:gs pos="100000">
              <a:srgbClr val="703E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094" y="328774"/>
            <a:ext cx="7438490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Ecological Succession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hlinkClick r:id="rId3"/>
              </a:rPr>
              <a:t>Video—Ecological Succession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>
                <a:hlinkClick r:id="rId4"/>
              </a:rPr>
              <a:t>Texas Gateways—Ecological Succession</a:t>
            </a:r>
            <a:endParaRPr lang="en-US" sz="2000" dirty="0" smtClean="0"/>
          </a:p>
          <a:p>
            <a:r>
              <a:rPr lang="en-US" sz="2000" b="1" u="sng" dirty="0" smtClean="0"/>
              <a:t>Engage</a:t>
            </a:r>
            <a:r>
              <a:rPr lang="en-US" sz="2000" dirty="0" smtClean="0"/>
              <a:t>—Wildfire (Read the article &amp; look at the Bastrop Fire pictures…you do not need to write anything) </a:t>
            </a:r>
          </a:p>
          <a:p>
            <a:r>
              <a:rPr lang="en-US" sz="2000" b="1" u="sng" dirty="0" smtClean="0"/>
              <a:t>Explore</a:t>
            </a:r>
            <a:r>
              <a:rPr lang="en-US" sz="2000" dirty="0" smtClean="0"/>
              <a:t>—Ecological Succession (Read the article however the link to the activity does not work)</a:t>
            </a:r>
          </a:p>
          <a:p>
            <a:r>
              <a:rPr lang="en-US" sz="2000" b="1" u="sng" dirty="0" smtClean="0"/>
              <a:t>Explain</a:t>
            </a:r>
            <a:r>
              <a:rPr lang="en-US" sz="2000" dirty="0" smtClean="0"/>
              <a:t>—Primary and Secondary Succession  (Watch the video and read the article.  Complete the notes on pg. 21.  Complete the online vocabulary quiz.)</a:t>
            </a:r>
          </a:p>
          <a:p>
            <a:r>
              <a:rPr lang="en-US" sz="2000" b="1" u="sng" dirty="0" smtClean="0"/>
              <a:t>Elaborate</a:t>
            </a:r>
            <a:r>
              <a:rPr lang="en-US" sz="2000" dirty="0" smtClean="0"/>
              <a:t>—Garden Succession (Read the article and complete the online sequencing activity.)</a:t>
            </a:r>
          </a:p>
          <a:p>
            <a:r>
              <a:rPr lang="en-US" sz="2000" b="1" u="sng" dirty="0" smtClean="0"/>
              <a:t>Evaluate</a:t>
            </a:r>
            <a:r>
              <a:rPr lang="en-US" sz="2000" dirty="0" smtClean="0"/>
              <a:t>—Ecological Succession (Complete the online Venn Diagram) </a:t>
            </a:r>
            <a:endParaRPr lang="en-US" sz="20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254" y="82195"/>
            <a:ext cx="6482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the Right </a:t>
            </a:r>
            <a:r>
              <a:rPr lang="en-US" sz="6000" dirty="0"/>
              <a:t>T</a:t>
            </a:r>
            <a:r>
              <a:rPr lang="en-US" sz="6000" dirty="0" smtClean="0"/>
              <a:t>hing</a:t>
            </a:r>
          </a:p>
          <a:p>
            <a:pPr algn="ctr"/>
            <a:r>
              <a:rPr lang="en-US" sz="6000" dirty="0" smtClean="0"/>
              <a:t>Even When No One is Looking!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13433841"/>
      </p:ext>
    </p:extLst>
  </p:cSld>
  <p:clrMapOvr>
    <a:masterClrMapping/>
  </p:clrMapOvr>
</p:sld>
</file>

<file path=ppt/theme/theme1.xml><?xml version="1.0" encoding="utf-8"?>
<a:theme xmlns:a="http://schemas.openxmlformats.org/drawingml/2006/main" name="Halloween2017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224</Words>
  <Application>Microsoft Office PowerPoint</Application>
  <PresentationFormat>On-screen Show (16:9)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Metal Mania</vt:lpstr>
      <vt:lpstr>Averia Serif Libre Light</vt:lpstr>
      <vt:lpstr>Arial</vt:lpstr>
      <vt:lpstr>Halloween2017</vt:lpstr>
      <vt:lpstr>Science Starter: 1.  be ready to answer  Question of the day—What are you going to be for Halloween?   (School appropriate answers) 2.  Complete your learning target and success criteria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1.  be ready to answer  Question of the day—What are you going to be for Halloween?  (School appropriate answers) 2.  Complete your learning target and success criteria</dc:title>
  <dc:creator>Amy_Hinds</dc:creator>
  <cp:lastModifiedBy>Amy_Hinds</cp:lastModifiedBy>
  <cp:revision>6</cp:revision>
  <dcterms:modified xsi:type="dcterms:W3CDTF">2018-10-31T02:38:09Z</dcterms:modified>
</cp:coreProperties>
</file>