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1"/>
  </p:sldMasterIdLst>
  <p:notesMasterIdLst>
    <p:notesMasterId r:id="rId10"/>
  </p:notesMasterIdLst>
  <p:sldIdLst>
    <p:sldId id="256" r:id="rId2"/>
    <p:sldId id="257" r:id="rId3"/>
    <p:sldId id="259" r:id="rId4"/>
    <p:sldId id="262" r:id="rId5"/>
    <p:sldId id="266" r:id="rId6"/>
    <p:sldId id="267" r:id="rId7"/>
    <p:sldId id="268" r:id="rId8"/>
    <p:sldId id="269" r:id="rId9"/>
  </p:sldIdLst>
  <p:sldSz cx="9144000" cy="6858000" type="screen4x3"/>
  <p:notesSz cx="6858000" cy="9144000"/>
  <p:embeddedFontLst>
    <p:embeddedFont>
      <p:font typeface="Roboto" panose="020B0604020202020204" charset="0"/>
      <p:regular r:id="rId11"/>
      <p:bold r:id="rId12"/>
      <p:italic r:id="rId13"/>
      <p:boldItalic r:id="rId14"/>
    </p:embeddedFont>
    <p:embeddedFont>
      <p:font typeface="Roboto Slab" panose="020B0604020202020204" charset="0"/>
      <p:regular r:id="rId15"/>
      <p:bold r:id="rId16"/>
    </p:embeddedFont>
    <p:embeddedFont>
      <p:font typeface="Oxygen" panose="020B0604020202020204" charset="0"/>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Hinds" initials="AH" lastIdx="1" clrIdx="0">
    <p:extLst>
      <p:ext uri="{19B8F6BF-5375-455C-9EA6-DF929625EA0E}">
        <p15:presenceInfo xmlns:p15="http://schemas.microsoft.com/office/powerpoint/2012/main" userId="a3426729c5fe3c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3C17AF-A4E8-440A-ADCD-7D72AED01B9D}">
  <a:tblStyle styleId="{423C17AF-A4E8-440A-ADCD-7D72AED01B9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23T19:24:40.771" idx="1">
    <p:pos x="5649" y="111"/>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0517434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80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023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9094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216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f391192_0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27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0504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f391192_0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881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7650" y="3501375"/>
            <a:ext cx="9144000" cy="2515500"/>
          </a:xfrm>
          <a:prstGeom prst="rect">
            <a:avLst/>
          </a:prstGeom>
          <a:solidFill>
            <a:srgbClr val="004430">
              <a:alpha val="5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9175" y="3951150"/>
            <a:ext cx="6598200" cy="15465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4800">
                <a:solidFill>
                  <a:srgbClr val="FFFFFF"/>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12" name="Google Shape;12;p2"/>
          <p:cNvGrpSpPr/>
          <p:nvPr/>
        </p:nvGrpSpPr>
        <p:grpSpPr>
          <a:xfrm>
            <a:off x="0" y="5687975"/>
            <a:ext cx="9197400" cy="1177900"/>
            <a:chOff x="0" y="5687975"/>
            <a:chExt cx="9197400" cy="1177900"/>
          </a:xfrm>
        </p:grpSpPr>
        <p:sp>
          <p:nvSpPr>
            <p:cNvPr id="13" name="Google Shape;13;p2"/>
            <p:cNvSpPr/>
            <p:nvPr/>
          </p:nvSpPr>
          <p:spPr>
            <a:xfrm>
              <a:off x="0" y="5948175"/>
              <a:ext cx="9197400" cy="917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72200" y="5687975"/>
              <a:ext cx="703500" cy="3363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p:nvPr/>
        </p:nvSpPr>
        <p:spPr>
          <a:xfrm>
            <a:off x="-7650" y="2331875"/>
            <a:ext cx="9159300" cy="4526125"/>
          </a:xfrm>
          <a:custGeom>
            <a:avLst/>
            <a:gdLst/>
            <a:ahLst/>
            <a:cxnLst/>
            <a:rect l="l" t="t" r="r" b="b"/>
            <a:pathLst>
              <a:path w="366372" h="181045" extrusionOk="0">
                <a:moveTo>
                  <a:pt x="0" y="0"/>
                </a:moveTo>
                <a:lnTo>
                  <a:pt x="0" y="181045"/>
                </a:lnTo>
                <a:lnTo>
                  <a:pt x="366372" y="181045"/>
                </a:lnTo>
                <a:lnTo>
                  <a:pt x="366372" y="0"/>
                </a:lnTo>
                <a:lnTo>
                  <a:pt x="59329" y="0"/>
                </a:lnTo>
                <a:lnTo>
                  <a:pt x="45720" y="13609"/>
                </a:lnTo>
                <a:lnTo>
                  <a:pt x="32264" y="153"/>
                </a:lnTo>
                <a:close/>
              </a:path>
            </a:pathLst>
          </a:custGeom>
          <a:solidFill>
            <a:srgbClr val="FFFFFF"/>
          </a:solidFill>
          <a:ln>
            <a:noFill/>
          </a:ln>
        </p:spPr>
      </p:sp>
      <p:sp>
        <p:nvSpPr>
          <p:cNvPr id="17" name="Google Shape;17;p3"/>
          <p:cNvSpPr txBox="1">
            <a:spLocks noGrp="1"/>
          </p:cNvSpPr>
          <p:nvPr>
            <p:ph type="ctrTitle"/>
          </p:nvPr>
        </p:nvSpPr>
        <p:spPr>
          <a:xfrm>
            <a:off x="884073" y="2888416"/>
            <a:ext cx="5660100" cy="1546500"/>
          </a:xfrm>
          <a:prstGeom prst="rect">
            <a:avLst/>
          </a:prstGeom>
        </p:spPr>
        <p:txBody>
          <a:bodyPr spcFirstLastPara="1" wrap="square" lIns="91425" tIns="91425" rIns="91425" bIns="91425" anchor="t" anchorCtr="0"/>
          <a:lstStyle>
            <a:lvl1pPr lvl="0"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8" name="Google Shape;18;p3"/>
          <p:cNvSpPr txBox="1">
            <a:spLocks noGrp="1"/>
          </p:cNvSpPr>
          <p:nvPr>
            <p:ph type="subTitle" idx="1"/>
          </p:nvPr>
        </p:nvSpPr>
        <p:spPr>
          <a:xfrm>
            <a:off x="884073" y="4243950"/>
            <a:ext cx="5660100" cy="1046400"/>
          </a:xfrm>
          <a:prstGeom prst="rect">
            <a:avLst/>
          </a:prstGeom>
        </p:spPr>
        <p:txBody>
          <a:bodyPr spcFirstLastPara="1" wrap="square" lIns="91425" tIns="91425" rIns="91425" bIns="91425" anchor="t" anchorCtr="0"/>
          <a:lstStyle>
            <a:lvl1pPr lvl="0" rtl="0">
              <a:spcBef>
                <a:spcPts val="0"/>
              </a:spcBef>
              <a:spcAft>
                <a:spcPts val="0"/>
              </a:spcAft>
              <a:buClr>
                <a:srgbClr val="B7B7B7"/>
              </a:buClr>
              <a:buSzPts val="3000"/>
              <a:buNone/>
              <a:defRPr>
                <a:solidFill>
                  <a:srgbClr val="B7B7B7"/>
                </a:solidFill>
              </a:defRPr>
            </a:lvl1pPr>
            <a:lvl2pPr lvl="1" rtl="0">
              <a:spcBef>
                <a:spcPts val="0"/>
              </a:spcBef>
              <a:spcAft>
                <a:spcPts val="0"/>
              </a:spcAft>
              <a:buClr>
                <a:srgbClr val="B7B7B7"/>
              </a:buClr>
              <a:buSzPts val="3000"/>
              <a:buNone/>
              <a:defRPr sz="3000">
                <a:solidFill>
                  <a:srgbClr val="B7B7B7"/>
                </a:solidFill>
              </a:defRPr>
            </a:lvl2pPr>
            <a:lvl3pPr lvl="2" rtl="0">
              <a:spcBef>
                <a:spcPts val="0"/>
              </a:spcBef>
              <a:spcAft>
                <a:spcPts val="0"/>
              </a:spcAft>
              <a:buClr>
                <a:srgbClr val="B7B7B7"/>
              </a:buClr>
              <a:buSzPts val="3000"/>
              <a:buNone/>
              <a:defRPr sz="3000">
                <a:solidFill>
                  <a:srgbClr val="B7B7B7"/>
                </a:solidFill>
              </a:defRPr>
            </a:lvl3pPr>
            <a:lvl4pPr lvl="3" rtl="0">
              <a:spcBef>
                <a:spcPts val="0"/>
              </a:spcBef>
              <a:spcAft>
                <a:spcPts val="0"/>
              </a:spcAft>
              <a:buClr>
                <a:srgbClr val="B7B7B7"/>
              </a:buClr>
              <a:buSzPts val="3000"/>
              <a:buNone/>
              <a:defRPr sz="3000">
                <a:solidFill>
                  <a:srgbClr val="B7B7B7"/>
                </a:solidFill>
              </a:defRPr>
            </a:lvl4pPr>
            <a:lvl5pPr lvl="4" rtl="0">
              <a:spcBef>
                <a:spcPts val="0"/>
              </a:spcBef>
              <a:spcAft>
                <a:spcPts val="0"/>
              </a:spcAft>
              <a:buClr>
                <a:srgbClr val="B7B7B7"/>
              </a:buClr>
              <a:buSzPts val="3000"/>
              <a:buNone/>
              <a:defRPr sz="3000">
                <a:solidFill>
                  <a:srgbClr val="B7B7B7"/>
                </a:solidFill>
              </a:defRPr>
            </a:lvl5pPr>
            <a:lvl6pPr lvl="5" rtl="0">
              <a:spcBef>
                <a:spcPts val="0"/>
              </a:spcBef>
              <a:spcAft>
                <a:spcPts val="0"/>
              </a:spcAft>
              <a:buClr>
                <a:srgbClr val="B7B7B7"/>
              </a:buClr>
              <a:buSzPts val="3000"/>
              <a:buNone/>
              <a:defRPr sz="3000">
                <a:solidFill>
                  <a:srgbClr val="B7B7B7"/>
                </a:solidFill>
              </a:defRPr>
            </a:lvl6pPr>
            <a:lvl7pPr lvl="6" rtl="0">
              <a:spcBef>
                <a:spcPts val="0"/>
              </a:spcBef>
              <a:spcAft>
                <a:spcPts val="0"/>
              </a:spcAft>
              <a:buClr>
                <a:srgbClr val="B7B7B7"/>
              </a:buClr>
              <a:buSzPts val="3000"/>
              <a:buNone/>
              <a:defRPr sz="3000">
                <a:solidFill>
                  <a:srgbClr val="B7B7B7"/>
                </a:solidFill>
              </a:defRPr>
            </a:lvl7pPr>
            <a:lvl8pPr lvl="7" rtl="0">
              <a:spcBef>
                <a:spcPts val="0"/>
              </a:spcBef>
              <a:spcAft>
                <a:spcPts val="0"/>
              </a:spcAft>
              <a:buClr>
                <a:srgbClr val="B7B7B7"/>
              </a:buClr>
              <a:buSzPts val="3000"/>
              <a:buNone/>
              <a:defRPr sz="3000">
                <a:solidFill>
                  <a:srgbClr val="B7B7B7"/>
                </a:solidFill>
              </a:defRPr>
            </a:lvl8pPr>
            <a:lvl9pPr lvl="8" rtl="0">
              <a:spcBef>
                <a:spcPts val="0"/>
              </a:spcBef>
              <a:spcAft>
                <a:spcPts val="0"/>
              </a:spcAft>
              <a:buClr>
                <a:srgbClr val="B7B7B7"/>
              </a:buClr>
              <a:buSzPts val="3000"/>
              <a:buNone/>
              <a:defRPr sz="3000">
                <a:solidFill>
                  <a:srgbClr val="B7B7B7"/>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sea)">
  <p:cSld name="TITLE_AND_BODY_1">
    <p:spTree>
      <p:nvGrpSpPr>
        <p:cNvPr id="1" name="Shape 32"/>
        <p:cNvGrpSpPr/>
        <p:nvPr/>
      </p:nvGrpSpPr>
      <p:grpSpPr>
        <a:xfrm>
          <a:off x="0" y="0"/>
          <a:ext cx="0" cy="0"/>
          <a:chOff x="0" y="0"/>
          <a:chExt cx="0" cy="0"/>
        </a:xfrm>
      </p:grpSpPr>
      <p:sp>
        <p:nvSpPr>
          <p:cNvPr id="33" name="Google Shape;33;p6"/>
          <p:cNvSpPr/>
          <p:nvPr/>
        </p:nvSpPr>
        <p:spPr>
          <a:xfrm>
            <a:off x="-275" y="-75"/>
            <a:ext cx="9144000" cy="6858000"/>
          </a:xfrm>
          <a:prstGeom prst="rect">
            <a:avLst/>
          </a:prstGeom>
          <a:noFill/>
          <a:ln w="228600" cap="flat" cmpd="sng">
            <a:solidFill>
              <a:srgbClr val="539EB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2257425" y="1183300"/>
            <a:ext cx="6153300" cy="969300"/>
          </a:xfrm>
          <a:prstGeom prst="rect">
            <a:avLst/>
          </a:prstGeom>
        </p:spPr>
        <p:txBody>
          <a:bodyPr spcFirstLastPara="1" wrap="square" lIns="91425" tIns="91425" rIns="91425" bIns="91425" anchor="b" anchorCtr="0"/>
          <a:lstStyle>
            <a:lvl1pPr lvl="0" rtl="0">
              <a:spcBef>
                <a:spcPts val="0"/>
              </a:spcBef>
              <a:spcAft>
                <a:spcPts val="0"/>
              </a:spcAft>
              <a:buClr>
                <a:srgbClr val="539EB9"/>
              </a:buClr>
              <a:buSzPts val="2400"/>
              <a:buNone/>
              <a:defRPr>
                <a:solidFill>
                  <a:srgbClr val="539EB9"/>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5" name="Google Shape;35;p6"/>
          <p:cNvSpPr txBox="1">
            <a:spLocks noGrp="1"/>
          </p:cNvSpPr>
          <p:nvPr>
            <p:ph type="body" idx="1"/>
          </p:nvPr>
        </p:nvSpPr>
        <p:spPr>
          <a:xfrm>
            <a:off x="2257425" y="2278854"/>
            <a:ext cx="6153300" cy="4212900"/>
          </a:xfrm>
          <a:prstGeom prst="rect">
            <a:avLst/>
          </a:prstGeom>
        </p:spPr>
        <p:txBody>
          <a:bodyPr spcFirstLastPara="1" wrap="square" lIns="91425" tIns="91425" rIns="91425" bIns="91425" anchor="t" anchorCtr="0"/>
          <a:lstStyle>
            <a:lvl1pPr marL="457200" lvl="0" indent="-381000" rtl="0">
              <a:spcBef>
                <a:spcPts val="600"/>
              </a:spcBef>
              <a:spcAft>
                <a:spcPts val="0"/>
              </a:spcAft>
              <a:buClr>
                <a:srgbClr val="539EB9"/>
              </a:buClr>
              <a:buSzPts val="2400"/>
              <a:buChar char="◍"/>
              <a:defRPr sz="2400"/>
            </a:lvl1pPr>
            <a:lvl2pPr marL="914400" lvl="1" indent="-342900" rtl="0">
              <a:spcBef>
                <a:spcPts val="0"/>
              </a:spcBef>
              <a:spcAft>
                <a:spcPts val="0"/>
              </a:spcAft>
              <a:buClr>
                <a:srgbClr val="539EB9"/>
              </a:buClr>
              <a:buSzPts val="1800"/>
              <a:buChar char="○"/>
              <a:defRPr sz="1800"/>
            </a:lvl2pPr>
            <a:lvl3pPr marL="1371600" lvl="2" indent="-342900" rtl="0">
              <a:spcBef>
                <a:spcPts val="0"/>
              </a:spcBef>
              <a:spcAft>
                <a:spcPts val="0"/>
              </a:spcAft>
              <a:buClr>
                <a:srgbClr val="539EB9"/>
              </a:buClr>
              <a:buSzPts val="1800"/>
              <a:buChar char="■"/>
              <a:defRPr sz="1800"/>
            </a:lvl3pPr>
            <a:lvl4pPr marL="1828800" lvl="3" indent="-342900" rtl="0">
              <a:spcBef>
                <a:spcPts val="0"/>
              </a:spcBef>
              <a:spcAft>
                <a:spcPts val="0"/>
              </a:spcAft>
              <a:buClr>
                <a:srgbClr val="539EB9"/>
              </a:buClr>
              <a:buSzPts val="1800"/>
              <a:buChar char="●"/>
              <a:defRPr/>
            </a:lvl4pPr>
            <a:lvl5pPr marL="2286000" lvl="4" indent="-342900" rtl="0">
              <a:spcBef>
                <a:spcPts val="0"/>
              </a:spcBef>
              <a:spcAft>
                <a:spcPts val="0"/>
              </a:spcAft>
              <a:buClr>
                <a:srgbClr val="539EB9"/>
              </a:buClr>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36" name="Google Shape;36;p6" descr="Sea, Ocean, Infinity, Wide,"/>
          <p:cNvPicPr preferRelativeResize="0"/>
          <p:nvPr/>
        </p:nvPicPr>
        <p:blipFill rotWithShape="1">
          <a:blip r:embed="rId2">
            <a:alphaModFix/>
          </a:blip>
          <a:srcRect l="12148" t="41829" r="47083" b="28534"/>
          <a:stretch/>
        </p:blipFill>
        <p:spPr>
          <a:xfrm>
            <a:off x="-118825" y="859450"/>
            <a:ext cx="2061925" cy="1124125"/>
          </a:xfrm>
          <a:prstGeom prst="rect">
            <a:avLst/>
          </a:prstGeom>
          <a:noFill/>
          <a:ln>
            <a:noFill/>
          </a:ln>
        </p:spPr>
      </p:pic>
      <p:sp>
        <p:nvSpPr>
          <p:cNvPr id="37" name="Google Shape;37;p6"/>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sky)">
  <p:cSld name="TITLE_AND_BODY_1_1">
    <p:spTree>
      <p:nvGrpSpPr>
        <p:cNvPr id="1" name="Shape 38"/>
        <p:cNvGrpSpPr/>
        <p:nvPr/>
      </p:nvGrpSpPr>
      <p:grpSpPr>
        <a:xfrm>
          <a:off x="0" y="0"/>
          <a:ext cx="0" cy="0"/>
          <a:chOff x="0" y="0"/>
          <a:chExt cx="0" cy="0"/>
        </a:xfrm>
      </p:grpSpPr>
      <p:sp>
        <p:nvSpPr>
          <p:cNvPr id="39" name="Google Shape;39;p7"/>
          <p:cNvSpPr/>
          <p:nvPr/>
        </p:nvSpPr>
        <p:spPr>
          <a:xfrm>
            <a:off x="-275" y="-75"/>
            <a:ext cx="9144000" cy="6858000"/>
          </a:xfrm>
          <a:prstGeom prst="rect">
            <a:avLst/>
          </a:prstGeom>
          <a:noFill/>
          <a:ln w="228600" cap="flat" cmpd="sng">
            <a:solidFill>
              <a:srgbClr val="689EE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2257425" y="1183300"/>
            <a:ext cx="6153300" cy="969300"/>
          </a:xfrm>
          <a:prstGeom prst="rect">
            <a:avLst/>
          </a:prstGeom>
        </p:spPr>
        <p:txBody>
          <a:bodyPr spcFirstLastPara="1" wrap="square" lIns="91425" tIns="91425" rIns="91425" bIns="91425" anchor="b" anchorCtr="0"/>
          <a:lstStyle>
            <a:lvl1pPr lvl="0" rtl="0">
              <a:spcBef>
                <a:spcPts val="0"/>
              </a:spcBef>
              <a:spcAft>
                <a:spcPts val="0"/>
              </a:spcAft>
              <a:buClr>
                <a:srgbClr val="689EE1"/>
              </a:buClr>
              <a:buSzPts val="2400"/>
              <a:buNone/>
              <a:defRPr>
                <a:solidFill>
                  <a:srgbClr val="689EE1"/>
                </a:solidFill>
              </a:defRPr>
            </a:lvl1pPr>
            <a:lvl2pPr lvl="1" rtl="0">
              <a:spcBef>
                <a:spcPts val="0"/>
              </a:spcBef>
              <a:spcAft>
                <a:spcPts val="0"/>
              </a:spcAft>
              <a:buClr>
                <a:srgbClr val="689EE1"/>
              </a:buClr>
              <a:buSzPts val="2400"/>
              <a:buNone/>
              <a:defRPr>
                <a:solidFill>
                  <a:srgbClr val="689EE1"/>
                </a:solidFill>
              </a:defRPr>
            </a:lvl2pPr>
            <a:lvl3pPr lvl="2" rtl="0">
              <a:spcBef>
                <a:spcPts val="0"/>
              </a:spcBef>
              <a:spcAft>
                <a:spcPts val="0"/>
              </a:spcAft>
              <a:buClr>
                <a:srgbClr val="689EE1"/>
              </a:buClr>
              <a:buSzPts val="2400"/>
              <a:buNone/>
              <a:defRPr>
                <a:solidFill>
                  <a:srgbClr val="689EE1"/>
                </a:solidFill>
              </a:defRPr>
            </a:lvl3pPr>
            <a:lvl4pPr lvl="3" rtl="0">
              <a:spcBef>
                <a:spcPts val="0"/>
              </a:spcBef>
              <a:spcAft>
                <a:spcPts val="0"/>
              </a:spcAft>
              <a:buClr>
                <a:srgbClr val="689EE1"/>
              </a:buClr>
              <a:buSzPts val="2400"/>
              <a:buNone/>
              <a:defRPr>
                <a:solidFill>
                  <a:srgbClr val="689EE1"/>
                </a:solidFill>
              </a:defRPr>
            </a:lvl4pPr>
            <a:lvl5pPr lvl="4" rtl="0">
              <a:spcBef>
                <a:spcPts val="0"/>
              </a:spcBef>
              <a:spcAft>
                <a:spcPts val="0"/>
              </a:spcAft>
              <a:buClr>
                <a:srgbClr val="689EE1"/>
              </a:buClr>
              <a:buSzPts val="2400"/>
              <a:buNone/>
              <a:defRPr>
                <a:solidFill>
                  <a:srgbClr val="689EE1"/>
                </a:solidFill>
              </a:defRPr>
            </a:lvl5pPr>
            <a:lvl6pPr lvl="5" rtl="0">
              <a:spcBef>
                <a:spcPts val="0"/>
              </a:spcBef>
              <a:spcAft>
                <a:spcPts val="0"/>
              </a:spcAft>
              <a:buClr>
                <a:srgbClr val="689EE1"/>
              </a:buClr>
              <a:buSzPts val="2400"/>
              <a:buNone/>
              <a:defRPr>
                <a:solidFill>
                  <a:srgbClr val="689EE1"/>
                </a:solidFill>
              </a:defRPr>
            </a:lvl6pPr>
            <a:lvl7pPr lvl="6" rtl="0">
              <a:spcBef>
                <a:spcPts val="0"/>
              </a:spcBef>
              <a:spcAft>
                <a:spcPts val="0"/>
              </a:spcAft>
              <a:buClr>
                <a:srgbClr val="689EE1"/>
              </a:buClr>
              <a:buSzPts val="2400"/>
              <a:buNone/>
              <a:defRPr>
                <a:solidFill>
                  <a:srgbClr val="689EE1"/>
                </a:solidFill>
              </a:defRPr>
            </a:lvl7pPr>
            <a:lvl8pPr lvl="7" rtl="0">
              <a:spcBef>
                <a:spcPts val="0"/>
              </a:spcBef>
              <a:spcAft>
                <a:spcPts val="0"/>
              </a:spcAft>
              <a:buClr>
                <a:srgbClr val="689EE1"/>
              </a:buClr>
              <a:buSzPts val="2400"/>
              <a:buNone/>
              <a:defRPr>
                <a:solidFill>
                  <a:srgbClr val="689EE1"/>
                </a:solidFill>
              </a:defRPr>
            </a:lvl8pPr>
            <a:lvl9pPr lvl="8" rtl="0">
              <a:spcBef>
                <a:spcPts val="0"/>
              </a:spcBef>
              <a:spcAft>
                <a:spcPts val="0"/>
              </a:spcAft>
              <a:buClr>
                <a:srgbClr val="689EE1"/>
              </a:buClr>
              <a:buSzPts val="2400"/>
              <a:buNone/>
              <a:defRPr>
                <a:solidFill>
                  <a:srgbClr val="689EE1"/>
                </a:solidFill>
              </a:defRPr>
            </a:lvl9pPr>
          </a:lstStyle>
          <a:p>
            <a:endParaRPr/>
          </a:p>
        </p:txBody>
      </p:sp>
      <p:sp>
        <p:nvSpPr>
          <p:cNvPr id="41" name="Google Shape;41;p7"/>
          <p:cNvSpPr txBox="1">
            <a:spLocks noGrp="1"/>
          </p:cNvSpPr>
          <p:nvPr>
            <p:ph type="body" idx="1"/>
          </p:nvPr>
        </p:nvSpPr>
        <p:spPr>
          <a:xfrm>
            <a:off x="2257425" y="2278854"/>
            <a:ext cx="6153300" cy="4212900"/>
          </a:xfrm>
          <a:prstGeom prst="rect">
            <a:avLst/>
          </a:prstGeom>
        </p:spPr>
        <p:txBody>
          <a:bodyPr spcFirstLastPara="1" wrap="square" lIns="91425" tIns="91425" rIns="91425" bIns="91425" anchor="t" anchorCtr="0"/>
          <a:lstStyle>
            <a:lvl1pPr marL="457200" lvl="0" indent="-381000" rtl="0">
              <a:spcBef>
                <a:spcPts val="600"/>
              </a:spcBef>
              <a:spcAft>
                <a:spcPts val="0"/>
              </a:spcAft>
              <a:buClr>
                <a:srgbClr val="689EE1"/>
              </a:buClr>
              <a:buSzPts val="2400"/>
              <a:buChar char="◍"/>
              <a:defRPr sz="2400"/>
            </a:lvl1pPr>
            <a:lvl2pPr marL="914400" lvl="1" indent="-342900" rtl="0">
              <a:spcBef>
                <a:spcPts val="0"/>
              </a:spcBef>
              <a:spcAft>
                <a:spcPts val="0"/>
              </a:spcAft>
              <a:buClr>
                <a:srgbClr val="689EE1"/>
              </a:buClr>
              <a:buSzPts val="1800"/>
              <a:buChar char="○"/>
              <a:defRPr sz="1800"/>
            </a:lvl2pPr>
            <a:lvl3pPr marL="1371600" lvl="2" indent="-342900" rtl="0">
              <a:spcBef>
                <a:spcPts val="0"/>
              </a:spcBef>
              <a:spcAft>
                <a:spcPts val="0"/>
              </a:spcAft>
              <a:buClr>
                <a:srgbClr val="689EE1"/>
              </a:buClr>
              <a:buSzPts val="1800"/>
              <a:buChar char="■"/>
              <a:defRPr sz="1800"/>
            </a:lvl3pPr>
            <a:lvl4pPr marL="1828800" lvl="3" indent="-342900" rtl="0">
              <a:spcBef>
                <a:spcPts val="0"/>
              </a:spcBef>
              <a:spcAft>
                <a:spcPts val="0"/>
              </a:spcAft>
              <a:buClr>
                <a:srgbClr val="689EE1"/>
              </a:buClr>
              <a:buSzPts val="1800"/>
              <a:buChar char="●"/>
              <a:defRPr/>
            </a:lvl4pPr>
            <a:lvl5pPr marL="2286000" lvl="4" indent="-342900" rtl="0">
              <a:spcBef>
                <a:spcPts val="0"/>
              </a:spcBef>
              <a:spcAft>
                <a:spcPts val="0"/>
              </a:spcAft>
              <a:buClr>
                <a:srgbClr val="689EE1"/>
              </a:buClr>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42" name="Google Shape;42;p7" descr="Sea, Ocean, Infinity, Wide,"/>
          <p:cNvPicPr preferRelativeResize="0"/>
          <p:nvPr/>
        </p:nvPicPr>
        <p:blipFill rotWithShape="1">
          <a:blip r:embed="rId2">
            <a:alphaModFix/>
          </a:blip>
          <a:srcRect l="12148" t="41829" r="47083" b="28534"/>
          <a:stretch/>
        </p:blipFill>
        <p:spPr>
          <a:xfrm>
            <a:off x="-118825" y="859450"/>
            <a:ext cx="2061925" cy="1124125"/>
          </a:xfrm>
          <a:prstGeom prst="rect">
            <a:avLst/>
          </a:prstGeom>
          <a:noFill/>
          <a:ln>
            <a:noFill/>
          </a:ln>
        </p:spPr>
      </p:pic>
      <p:pic>
        <p:nvPicPr>
          <p:cNvPr id="43" name="Google Shape;43;p7" descr="Flat land, big sky, Wicken Fen"/>
          <p:cNvPicPr preferRelativeResize="0"/>
          <p:nvPr/>
        </p:nvPicPr>
        <p:blipFill rotWithShape="1">
          <a:blip r:embed="rId3">
            <a:alphaModFix/>
          </a:blip>
          <a:srcRect l="17543" t="27744" r="33752" b="32456"/>
          <a:stretch/>
        </p:blipFill>
        <p:spPr>
          <a:xfrm>
            <a:off x="-118825" y="859450"/>
            <a:ext cx="2061925" cy="1124124"/>
          </a:xfrm>
          <a:prstGeom prst="rect">
            <a:avLst/>
          </a:prstGeom>
          <a:noFill/>
          <a:ln>
            <a:noFill/>
          </a:ln>
        </p:spPr>
      </p:pic>
      <p:sp>
        <p:nvSpPr>
          <p:cNvPr id="44" name="Google Shape;44;p7"/>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leaf)" type="twoColTx">
  <p:cSld name="TITLE_AND_TWO_COLUMNS">
    <p:spTree>
      <p:nvGrpSpPr>
        <p:cNvPr id="1" name="Shape 45"/>
        <p:cNvGrpSpPr/>
        <p:nvPr/>
      </p:nvGrpSpPr>
      <p:grpSpPr>
        <a:xfrm>
          <a:off x="0" y="0"/>
          <a:ext cx="0" cy="0"/>
          <a:chOff x="0" y="0"/>
          <a:chExt cx="0" cy="0"/>
        </a:xfrm>
      </p:grpSpPr>
      <p:sp>
        <p:nvSpPr>
          <p:cNvPr id="46" name="Google Shape;46;p8"/>
          <p:cNvSpPr/>
          <p:nvPr/>
        </p:nvSpPr>
        <p:spPr>
          <a:xfrm>
            <a:off x="-275" y="-75"/>
            <a:ext cx="9144000" cy="6858000"/>
          </a:xfrm>
          <a:prstGeom prst="rect">
            <a:avLst/>
          </a:prstGeom>
          <a:noFill/>
          <a:ln w="228600" cap="flat" cmpd="sng">
            <a:solidFill>
              <a:srgbClr val="8EC64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8" descr="File:Green leaf leaves.jpg"/>
          <p:cNvPicPr preferRelativeResize="0"/>
          <p:nvPr/>
        </p:nvPicPr>
        <p:blipFill rotWithShape="1">
          <a:blip r:embed="rId2">
            <a:alphaModFix/>
          </a:blip>
          <a:srcRect l="23060" t="43020" r="25498" b="19584"/>
          <a:stretch/>
        </p:blipFill>
        <p:spPr>
          <a:xfrm rot="10800000">
            <a:off x="-118827" y="859451"/>
            <a:ext cx="2061927" cy="1124124"/>
          </a:xfrm>
          <a:prstGeom prst="rect">
            <a:avLst/>
          </a:prstGeom>
          <a:noFill/>
          <a:ln>
            <a:noFill/>
          </a:ln>
        </p:spPr>
      </p:pic>
      <p:sp>
        <p:nvSpPr>
          <p:cNvPr id="48" name="Google Shape;48;p8"/>
          <p:cNvSpPr txBox="1">
            <a:spLocks noGrp="1"/>
          </p:cNvSpPr>
          <p:nvPr>
            <p:ph type="body" idx="1"/>
          </p:nvPr>
        </p:nvSpPr>
        <p:spPr>
          <a:xfrm>
            <a:off x="2257425" y="2352675"/>
            <a:ext cx="3120900" cy="4215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9" name="Google Shape;49;p8"/>
          <p:cNvSpPr txBox="1">
            <a:spLocks noGrp="1"/>
          </p:cNvSpPr>
          <p:nvPr>
            <p:ph type="body" idx="2"/>
          </p:nvPr>
        </p:nvSpPr>
        <p:spPr>
          <a:xfrm>
            <a:off x="5566073" y="2352675"/>
            <a:ext cx="3120900" cy="4215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50" name="Google Shape;50;p8"/>
          <p:cNvSpPr txBox="1">
            <a:spLocks noGrp="1"/>
          </p:cNvSpPr>
          <p:nvPr>
            <p:ph type="title"/>
          </p:nvPr>
        </p:nvSpPr>
        <p:spPr>
          <a:xfrm>
            <a:off x="2257425" y="1183300"/>
            <a:ext cx="6153300" cy="9693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1" name="Google Shape;51;p8"/>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sea)">
  <p:cSld name="TITLE_AND_TWO_COLUMNS_2">
    <p:spTree>
      <p:nvGrpSpPr>
        <p:cNvPr id="1" name="Shape 52"/>
        <p:cNvGrpSpPr/>
        <p:nvPr/>
      </p:nvGrpSpPr>
      <p:grpSpPr>
        <a:xfrm>
          <a:off x="0" y="0"/>
          <a:ext cx="0" cy="0"/>
          <a:chOff x="0" y="0"/>
          <a:chExt cx="0" cy="0"/>
        </a:xfrm>
      </p:grpSpPr>
      <p:sp>
        <p:nvSpPr>
          <p:cNvPr id="53" name="Google Shape;53;p9"/>
          <p:cNvSpPr/>
          <p:nvPr/>
        </p:nvSpPr>
        <p:spPr>
          <a:xfrm>
            <a:off x="-275" y="-75"/>
            <a:ext cx="9144000" cy="6858000"/>
          </a:xfrm>
          <a:prstGeom prst="rect">
            <a:avLst/>
          </a:prstGeom>
          <a:noFill/>
          <a:ln w="228600" cap="flat" cmpd="sng">
            <a:solidFill>
              <a:srgbClr val="539EB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 name="Google Shape;54;p9" descr="Sea, Ocean, Infinity, Wide,"/>
          <p:cNvPicPr preferRelativeResize="0"/>
          <p:nvPr/>
        </p:nvPicPr>
        <p:blipFill rotWithShape="1">
          <a:blip r:embed="rId2">
            <a:alphaModFix/>
          </a:blip>
          <a:srcRect l="12148" t="41829" r="47083" b="28534"/>
          <a:stretch/>
        </p:blipFill>
        <p:spPr>
          <a:xfrm>
            <a:off x="-118825" y="859450"/>
            <a:ext cx="2061925" cy="1124125"/>
          </a:xfrm>
          <a:prstGeom prst="rect">
            <a:avLst/>
          </a:prstGeom>
          <a:noFill/>
          <a:ln>
            <a:noFill/>
          </a:ln>
        </p:spPr>
      </p:pic>
      <p:sp>
        <p:nvSpPr>
          <p:cNvPr id="55" name="Google Shape;55;p9"/>
          <p:cNvSpPr txBox="1">
            <a:spLocks noGrp="1"/>
          </p:cNvSpPr>
          <p:nvPr>
            <p:ph type="body" idx="1"/>
          </p:nvPr>
        </p:nvSpPr>
        <p:spPr>
          <a:xfrm>
            <a:off x="2257425" y="2352675"/>
            <a:ext cx="3120900" cy="4215000"/>
          </a:xfrm>
          <a:prstGeom prst="rect">
            <a:avLst/>
          </a:prstGeom>
        </p:spPr>
        <p:txBody>
          <a:bodyPr spcFirstLastPara="1" wrap="square" lIns="91425" tIns="91425" rIns="91425" bIns="91425" anchor="t" anchorCtr="0"/>
          <a:lstStyle>
            <a:lvl1pPr marL="457200" lvl="0" indent="-342900" rtl="0">
              <a:spcBef>
                <a:spcPts val="600"/>
              </a:spcBef>
              <a:spcAft>
                <a:spcPts val="0"/>
              </a:spcAft>
              <a:buClr>
                <a:srgbClr val="539EB9"/>
              </a:buClr>
              <a:buSzPts val="1800"/>
              <a:buChar char="◍"/>
              <a:defRPr sz="1800"/>
            </a:lvl1pPr>
            <a:lvl2pPr marL="914400" lvl="1" indent="-342900" rtl="0">
              <a:spcBef>
                <a:spcPts val="0"/>
              </a:spcBef>
              <a:spcAft>
                <a:spcPts val="0"/>
              </a:spcAft>
              <a:buClr>
                <a:srgbClr val="539EB9"/>
              </a:buClr>
              <a:buSzPts val="1800"/>
              <a:buChar char="○"/>
              <a:defRPr sz="1800"/>
            </a:lvl2pPr>
            <a:lvl3pPr marL="1371600" lvl="2" indent="-342900" rtl="0">
              <a:spcBef>
                <a:spcPts val="0"/>
              </a:spcBef>
              <a:spcAft>
                <a:spcPts val="0"/>
              </a:spcAft>
              <a:buClr>
                <a:srgbClr val="539EB9"/>
              </a:buClr>
              <a:buSzPts val="1800"/>
              <a:buChar char="■"/>
              <a:defRPr sz="1800"/>
            </a:lvl3pPr>
            <a:lvl4pPr marL="1828800" lvl="3" indent="-342900" rtl="0">
              <a:spcBef>
                <a:spcPts val="0"/>
              </a:spcBef>
              <a:spcAft>
                <a:spcPts val="0"/>
              </a:spcAft>
              <a:buClr>
                <a:srgbClr val="539EB9"/>
              </a:buClr>
              <a:buSzPts val="1800"/>
              <a:buChar char="●"/>
              <a:defRPr/>
            </a:lvl4pPr>
            <a:lvl5pPr marL="2286000" lvl="4" indent="-342900" rtl="0">
              <a:spcBef>
                <a:spcPts val="0"/>
              </a:spcBef>
              <a:spcAft>
                <a:spcPts val="0"/>
              </a:spcAft>
              <a:buClr>
                <a:srgbClr val="539EB9"/>
              </a:buClr>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6" name="Google Shape;56;p9"/>
          <p:cNvSpPr txBox="1">
            <a:spLocks noGrp="1"/>
          </p:cNvSpPr>
          <p:nvPr>
            <p:ph type="body" idx="2"/>
          </p:nvPr>
        </p:nvSpPr>
        <p:spPr>
          <a:xfrm>
            <a:off x="5566073" y="2352675"/>
            <a:ext cx="3120900" cy="4215000"/>
          </a:xfrm>
          <a:prstGeom prst="rect">
            <a:avLst/>
          </a:prstGeom>
        </p:spPr>
        <p:txBody>
          <a:bodyPr spcFirstLastPara="1" wrap="square" lIns="91425" tIns="91425" rIns="91425" bIns="91425" anchor="t" anchorCtr="0"/>
          <a:lstStyle>
            <a:lvl1pPr marL="457200" lvl="0" indent="-342900" rtl="0">
              <a:spcBef>
                <a:spcPts val="600"/>
              </a:spcBef>
              <a:spcAft>
                <a:spcPts val="0"/>
              </a:spcAft>
              <a:buClr>
                <a:srgbClr val="539EB9"/>
              </a:buClr>
              <a:buSzPts val="1800"/>
              <a:buChar char="◍"/>
              <a:defRPr sz="1800"/>
            </a:lvl1pPr>
            <a:lvl2pPr marL="914400" lvl="1" indent="-342900" rtl="0">
              <a:spcBef>
                <a:spcPts val="0"/>
              </a:spcBef>
              <a:spcAft>
                <a:spcPts val="0"/>
              </a:spcAft>
              <a:buClr>
                <a:srgbClr val="539EB9"/>
              </a:buClr>
              <a:buSzPts val="1800"/>
              <a:buChar char="○"/>
              <a:defRPr sz="1800"/>
            </a:lvl2pPr>
            <a:lvl3pPr marL="1371600" lvl="2" indent="-342900" rtl="0">
              <a:spcBef>
                <a:spcPts val="0"/>
              </a:spcBef>
              <a:spcAft>
                <a:spcPts val="0"/>
              </a:spcAft>
              <a:buClr>
                <a:srgbClr val="539EB9"/>
              </a:buClr>
              <a:buSzPts val="1800"/>
              <a:buChar char="■"/>
              <a:defRPr sz="1800"/>
            </a:lvl3pPr>
            <a:lvl4pPr marL="1828800" lvl="3" indent="-342900" rtl="0">
              <a:spcBef>
                <a:spcPts val="0"/>
              </a:spcBef>
              <a:spcAft>
                <a:spcPts val="0"/>
              </a:spcAft>
              <a:buClr>
                <a:srgbClr val="539EB9"/>
              </a:buClr>
              <a:buSzPts val="1800"/>
              <a:buChar char="●"/>
              <a:defRPr/>
            </a:lvl4pPr>
            <a:lvl5pPr marL="2286000" lvl="4" indent="-342900" rtl="0">
              <a:spcBef>
                <a:spcPts val="0"/>
              </a:spcBef>
              <a:spcAft>
                <a:spcPts val="0"/>
              </a:spcAft>
              <a:buClr>
                <a:srgbClr val="539EB9"/>
              </a:buClr>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7" name="Google Shape;57;p9"/>
          <p:cNvSpPr txBox="1">
            <a:spLocks noGrp="1"/>
          </p:cNvSpPr>
          <p:nvPr>
            <p:ph type="title"/>
          </p:nvPr>
        </p:nvSpPr>
        <p:spPr>
          <a:xfrm>
            <a:off x="2257425" y="1183300"/>
            <a:ext cx="6153300" cy="969300"/>
          </a:xfrm>
          <a:prstGeom prst="rect">
            <a:avLst/>
          </a:prstGeom>
        </p:spPr>
        <p:txBody>
          <a:bodyPr spcFirstLastPara="1" wrap="square" lIns="91425" tIns="91425" rIns="91425" bIns="91425" anchor="b" anchorCtr="0"/>
          <a:lstStyle>
            <a:lvl1pPr lvl="0" rtl="0">
              <a:spcBef>
                <a:spcPts val="0"/>
              </a:spcBef>
              <a:spcAft>
                <a:spcPts val="0"/>
              </a:spcAft>
              <a:buClr>
                <a:srgbClr val="539EB9"/>
              </a:buClr>
              <a:buSzPts val="2400"/>
              <a:buNone/>
              <a:defRPr>
                <a:solidFill>
                  <a:srgbClr val="539EB9"/>
                </a:solidFill>
              </a:defRPr>
            </a:lvl1pPr>
            <a:lvl2pPr lvl="1" rtl="0">
              <a:spcBef>
                <a:spcPts val="0"/>
              </a:spcBef>
              <a:spcAft>
                <a:spcPts val="0"/>
              </a:spcAft>
              <a:buClr>
                <a:srgbClr val="539EB9"/>
              </a:buClr>
              <a:buSzPts val="2400"/>
              <a:buNone/>
              <a:defRPr>
                <a:solidFill>
                  <a:srgbClr val="539EB9"/>
                </a:solidFill>
              </a:defRPr>
            </a:lvl2pPr>
            <a:lvl3pPr lvl="2" rtl="0">
              <a:spcBef>
                <a:spcPts val="0"/>
              </a:spcBef>
              <a:spcAft>
                <a:spcPts val="0"/>
              </a:spcAft>
              <a:buClr>
                <a:srgbClr val="539EB9"/>
              </a:buClr>
              <a:buSzPts val="2400"/>
              <a:buNone/>
              <a:defRPr>
                <a:solidFill>
                  <a:srgbClr val="539EB9"/>
                </a:solidFill>
              </a:defRPr>
            </a:lvl3pPr>
            <a:lvl4pPr lvl="3" rtl="0">
              <a:spcBef>
                <a:spcPts val="0"/>
              </a:spcBef>
              <a:spcAft>
                <a:spcPts val="0"/>
              </a:spcAft>
              <a:buClr>
                <a:srgbClr val="539EB9"/>
              </a:buClr>
              <a:buSzPts val="2400"/>
              <a:buNone/>
              <a:defRPr>
                <a:solidFill>
                  <a:srgbClr val="539EB9"/>
                </a:solidFill>
              </a:defRPr>
            </a:lvl4pPr>
            <a:lvl5pPr lvl="4" rtl="0">
              <a:spcBef>
                <a:spcPts val="0"/>
              </a:spcBef>
              <a:spcAft>
                <a:spcPts val="0"/>
              </a:spcAft>
              <a:buClr>
                <a:srgbClr val="539EB9"/>
              </a:buClr>
              <a:buSzPts val="2400"/>
              <a:buNone/>
              <a:defRPr>
                <a:solidFill>
                  <a:srgbClr val="539EB9"/>
                </a:solidFill>
              </a:defRPr>
            </a:lvl5pPr>
            <a:lvl6pPr lvl="5" rtl="0">
              <a:spcBef>
                <a:spcPts val="0"/>
              </a:spcBef>
              <a:spcAft>
                <a:spcPts val="0"/>
              </a:spcAft>
              <a:buClr>
                <a:srgbClr val="539EB9"/>
              </a:buClr>
              <a:buSzPts val="2400"/>
              <a:buNone/>
              <a:defRPr>
                <a:solidFill>
                  <a:srgbClr val="539EB9"/>
                </a:solidFill>
              </a:defRPr>
            </a:lvl6pPr>
            <a:lvl7pPr lvl="6" rtl="0">
              <a:spcBef>
                <a:spcPts val="0"/>
              </a:spcBef>
              <a:spcAft>
                <a:spcPts val="0"/>
              </a:spcAft>
              <a:buClr>
                <a:srgbClr val="539EB9"/>
              </a:buClr>
              <a:buSzPts val="2400"/>
              <a:buNone/>
              <a:defRPr>
                <a:solidFill>
                  <a:srgbClr val="539EB9"/>
                </a:solidFill>
              </a:defRPr>
            </a:lvl7pPr>
            <a:lvl8pPr lvl="7" rtl="0">
              <a:spcBef>
                <a:spcPts val="0"/>
              </a:spcBef>
              <a:spcAft>
                <a:spcPts val="0"/>
              </a:spcAft>
              <a:buClr>
                <a:srgbClr val="539EB9"/>
              </a:buClr>
              <a:buSzPts val="2400"/>
              <a:buNone/>
              <a:defRPr>
                <a:solidFill>
                  <a:srgbClr val="539EB9"/>
                </a:solidFill>
              </a:defRPr>
            </a:lvl8pPr>
            <a:lvl9pPr lvl="8" rtl="0">
              <a:spcBef>
                <a:spcPts val="0"/>
              </a:spcBef>
              <a:spcAft>
                <a:spcPts val="0"/>
              </a:spcAft>
              <a:buClr>
                <a:srgbClr val="539EB9"/>
              </a:buClr>
              <a:buSzPts val="2400"/>
              <a:buNone/>
              <a:defRPr>
                <a:solidFill>
                  <a:srgbClr val="539EB9"/>
                </a:solidFill>
              </a:defRPr>
            </a:lvl9pPr>
          </a:lstStyle>
          <a:p>
            <a:endParaRPr/>
          </a:p>
        </p:txBody>
      </p:sp>
      <p:sp>
        <p:nvSpPr>
          <p:cNvPr id="58" name="Google Shape;58;p9"/>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sky)">
  <p:cSld name="TITLE_AND_TWO_COLUMNS_1_1_1">
    <p:spTree>
      <p:nvGrpSpPr>
        <p:cNvPr id="1" name="Shape 82"/>
        <p:cNvGrpSpPr/>
        <p:nvPr/>
      </p:nvGrpSpPr>
      <p:grpSpPr>
        <a:xfrm>
          <a:off x="0" y="0"/>
          <a:ext cx="0" cy="0"/>
          <a:chOff x="0" y="0"/>
          <a:chExt cx="0" cy="0"/>
        </a:xfrm>
      </p:grpSpPr>
      <p:sp>
        <p:nvSpPr>
          <p:cNvPr id="83" name="Google Shape;83;p13"/>
          <p:cNvSpPr/>
          <p:nvPr/>
        </p:nvSpPr>
        <p:spPr>
          <a:xfrm>
            <a:off x="-275" y="-75"/>
            <a:ext cx="9144000" cy="6858000"/>
          </a:xfrm>
          <a:prstGeom prst="rect">
            <a:avLst/>
          </a:prstGeom>
          <a:noFill/>
          <a:ln w="228600" cap="flat" cmpd="sng">
            <a:solidFill>
              <a:srgbClr val="689EE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p13" descr="Flat land, big sky, Wicken Fen"/>
          <p:cNvPicPr preferRelativeResize="0"/>
          <p:nvPr/>
        </p:nvPicPr>
        <p:blipFill rotWithShape="1">
          <a:blip r:embed="rId2">
            <a:alphaModFix/>
          </a:blip>
          <a:srcRect l="17543" t="27744" r="33752" b="32456"/>
          <a:stretch/>
        </p:blipFill>
        <p:spPr>
          <a:xfrm>
            <a:off x="-118825" y="859450"/>
            <a:ext cx="2061925" cy="1124124"/>
          </a:xfrm>
          <a:prstGeom prst="rect">
            <a:avLst/>
          </a:prstGeom>
          <a:noFill/>
          <a:ln>
            <a:noFill/>
          </a:ln>
        </p:spPr>
      </p:pic>
      <p:sp>
        <p:nvSpPr>
          <p:cNvPr id="85" name="Google Shape;85;p13"/>
          <p:cNvSpPr txBox="1">
            <a:spLocks noGrp="1"/>
          </p:cNvSpPr>
          <p:nvPr>
            <p:ph type="body" idx="1"/>
          </p:nvPr>
        </p:nvSpPr>
        <p:spPr>
          <a:xfrm>
            <a:off x="2257426" y="2486025"/>
            <a:ext cx="2051700" cy="4081800"/>
          </a:xfrm>
          <a:prstGeom prst="rect">
            <a:avLst/>
          </a:prstGeom>
        </p:spPr>
        <p:txBody>
          <a:bodyPr spcFirstLastPara="1" wrap="square" lIns="91425" tIns="91425" rIns="91425" bIns="91425" anchor="t" anchorCtr="0"/>
          <a:lstStyle>
            <a:lvl1pPr marL="457200" lvl="0" indent="-317500" rtl="0">
              <a:spcBef>
                <a:spcPts val="600"/>
              </a:spcBef>
              <a:spcAft>
                <a:spcPts val="0"/>
              </a:spcAft>
              <a:buClr>
                <a:srgbClr val="689EE1"/>
              </a:buClr>
              <a:buSzPts val="1400"/>
              <a:buChar char="◍"/>
              <a:defRPr sz="1400"/>
            </a:lvl1pPr>
            <a:lvl2pPr marL="914400" lvl="1" indent="-317500" rtl="0">
              <a:spcBef>
                <a:spcPts val="0"/>
              </a:spcBef>
              <a:spcAft>
                <a:spcPts val="0"/>
              </a:spcAft>
              <a:buClr>
                <a:srgbClr val="689EE1"/>
              </a:buClr>
              <a:buSzPts val="1400"/>
              <a:buChar char="○"/>
              <a:defRPr sz="1400"/>
            </a:lvl2pPr>
            <a:lvl3pPr marL="1371600" lvl="2" indent="-317500" rtl="0">
              <a:spcBef>
                <a:spcPts val="0"/>
              </a:spcBef>
              <a:spcAft>
                <a:spcPts val="0"/>
              </a:spcAft>
              <a:buClr>
                <a:srgbClr val="689EE1"/>
              </a:buClr>
              <a:buSzPts val="1400"/>
              <a:buChar char="■"/>
              <a:defRPr sz="1400"/>
            </a:lvl3pPr>
            <a:lvl4pPr marL="1828800" lvl="3" indent="-317500" rtl="0">
              <a:spcBef>
                <a:spcPts val="0"/>
              </a:spcBef>
              <a:spcAft>
                <a:spcPts val="0"/>
              </a:spcAft>
              <a:buClr>
                <a:srgbClr val="689EE1"/>
              </a:buClr>
              <a:buSzPts val="1400"/>
              <a:buChar char="●"/>
              <a:defRPr sz="1400"/>
            </a:lvl4pPr>
            <a:lvl5pPr marL="2286000" lvl="4" indent="-317500" rtl="0">
              <a:spcBef>
                <a:spcPts val="0"/>
              </a:spcBef>
              <a:spcAft>
                <a:spcPts val="0"/>
              </a:spcAft>
              <a:buClr>
                <a:srgbClr val="689EE1"/>
              </a:buClr>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6" name="Google Shape;86;p13"/>
          <p:cNvSpPr txBox="1">
            <a:spLocks noGrp="1"/>
          </p:cNvSpPr>
          <p:nvPr>
            <p:ph type="body" idx="2"/>
          </p:nvPr>
        </p:nvSpPr>
        <p:spPr>
          <a:xfrm>
            <a:off x="4414202" y="2486025"/>
            <a:ext cx="2051700" cy="4081800"/>
          </a:xfrm>
          <a:prstGeom prst="rect">
            <a:avLst/>
          </a:prstGeom>
        </p:spPr>
        <p:txBody>
          <a:bodyPr spcFirstLastPara="1" wrap="square" lIns="91425" tIns="91425" rIns="91425" bIns="91425" anchor="t" anchorCtr="0"/>
          <a:lstStyle>
            <a:lvl1pPr marL="457200" lvl="0" indent="-317500" rtl="0">
              <a:spcBef>
                <a:spcPts val="600"/>
              </a:spcBef>
              <a:spcAft>
                <a:spcPts val="0"/>
              </a:spcAft>
              <a:buClr>
                <a:srgbClr val="689EE1"/>
              </a:buClr>
              <a:buSzPts val="1400"/>
              <a:buChar char="◍"/>
              <a:defRPr sz="1400"/>
            </a:lvl1pPr>
            <a:lvl2pPr marL="914400" lvl="1" indent="-317500" rtl="0">
              <a:spcBef>
                <a:spcPts val="0"/>
              </a:spcBef>
              <a:spcAft>
                <a:spcPts val="0"/>
              </a:spcAft>
              <a:buClr>
                <a:srgbClr val="689EE1"/>
              </a:buClr>
              <a:buSzPts val="1400"/>
              <a:buChar char="○"/>
              <a:defRPr sz="1400"/>
            </a:lvl2pPr>
            <a:lvl3pPr marL="1371600" lvl="2" indent="-317500" rtl="0">
              <a:spcBef>
                <a:spcPts val="0"/>
              </a:spcBef>
              <a:spcAft>
                <a:spcPts val="0"/>
              </a:spcAft>
              <a:buClr>
                <a:srgbClr val="689EE1"/>
              </a:buClr>
              <a:buSzPts val="1400"/>
              <a:buChar char="■"/>
              <a:defRPr sz="1400"/>
            </a:lvl3pPr>
            <a:lvl4pPr marL="1828800" lvl="3" indent="-317500" rtl="0">
              <a:spcBef>
                <a:spcPts val="0"/>
              </a:spcBef>
              <a:spcAft>
                <a:spcPts val="0"/>
              </a:spcAft>
              <a:buClr>
                <a:srgbClr val="689EE1"/>
              </a:buClr>
              <a:buSzPts val="1400"/>
              <a:buChar char="●"/>
              <a:defRPr sz="1400"/>
            </a:lvl4pPr>
            <a:lvl5pPr marL="2286000" lvl="4" indent="-317500" rtl="0">
              <a:spcBef>
                <a:spcPts val="0"/>
              </a:spcBef>
              <a:spcAft>
                <a:spcPts val="0"/>
              </a:spcAft>
              <a:buClr>
                <a:srgbClr val="689EE1"/>
              </a:buClr>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7" name="Google Shape;87;p13"/>
          <p:cNvSpPr txBox="1">
            <a:spLocks noGrp="1"/>
          </p:cNvSpPr>
          <p:nvPr>
            <p:ph type="body" idx="3"/>
          </p:nvPr>
        </p:nvSpPr>
        <p:spPr>
          <a:xfrm>
            <a:off x="6570979" y="2486025"/>
            <a:ext cx="2051700" cy="4081800"/>
          </a:xfrm>
          <a:prstGeom prst="rect">
            <a:avLst/>
          </a:prstGeom>
        </p:spPr>
        <p:txBody>
          <a:bodyPr spcFirstLastPara="1" wrap="square" lIns="91425" tIns="91425" rIns="91425" bIns="91425" anchor="t" anchorCtr="0"/>
          <a:lstStyle>
            <a:lvl1pPr marL="457200" lvl="0" indent="-317500" rtl="0">
              <a:spcBef>
                <a:spcPts val="600"/>
              </a:spcBef>
              <a:spcAft>
                <a:spcPts val="0"/>
              </a:spcAft>
              <a:buClr>
                <a:srgbClr val="689EE1"/>
              </a:buClr>
              <a:buSzPts val="1400"/>
              <a:buChar char="◍"/>
              <a:defRPr sz="1400"/>
            </a:lvl1pPr>
            <a:lvl2pPr marL="914400" lvl="1" indent="-317500" rtl="0">
              <a:spcBef>
                <a:spcPts val="0"/>
              </a:spcBef>
              <a:spcAft>
                <a:spcPts val="0"/>
              </a:spcAft>
              <a:buClr>
                <a:srgbClr val="689EE1"/>
              </a:buClr>
              <a:buSzPts val="1400"/>
              <a:buChar char="○"/>
              <a:defRPr sz="1400"/>
            </a:lvl2pPr>
            <a:lvl3pPr marL="1371600" lvl="2" indent="-317500" rtl="0">
              <a:spcBef>
                <a:spcPts val="0"/>
              </a:spcBef>
              <a:spcAft>
                <a:spcPts val="0"/>
              </a:spcAft>
              <a:buClr>
                <a:srgbClr val="689EE1"/>
              </a:buClr>
              <a:buSzPts val="1400"/>
              <a:buChar char="■"/>
              <a:defRPr sz="1400"/>
            </a:lvl3pPr>
            <a:lvl4pPr marL="1828800" lvl="3" indent="-317500" rtl="0">
              <a:spcBef>
                <a:spcPts val="0"/>
              </a:spcBef>
              <a:spcAft>
                <a:spcPts val="0"/>
              </a:spcAft>
              <a:buClr>
                <a:srgbClr val="689EE1"/>
              </a:buClr>
              <a:buSzPts val="1400"/>
              <a:buChar char="●"/>
              <a:defRPr sz="1400"/>
            </a:lvl4pPr>
            <a:lvl5pPr marL="2286000" lvl="4" indent="-317500" rtl="0">
              <a:spcBef>
                <a:spcPts val="0"/>
              </a:spcBef>
              <a:spcAft>
                <a:spcPts val="0"/>
              </a:spcAft>
              <a:buClr>
                <a:srgbClr val="689EE1"/>
              </a:buClr>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8" name="Google Shape;88;p13"/>
          <p:cNvSpPr txBox="1">
            <a:spLocks noGrp="1"/>
          </p:cNvSpPr>
          <p:nvPr>
            <p:ph type="title"/>
          </p:nvPr>
        </p:nvSpPr>
        <p:spPr>
          <a:xfrm>
            <a:off x="2257425" y="1183300"/>
            <a:ext cx="6153300" cy="969300"/>
          </a:xfrm>
          <a:prstGeom prst="rect">
            <a:avLst/>
          </a:prstGeom>
        </p:spPr>
        <p:txBody>
          <a:bodyPr spcFirstLastPara="1" wrap="square" lIns="91425" tIns="91425" rIns="91425" bIns="91425" anchor="b" anchorCtr="0"/>
          <a:lstStyle>
            <a:lvl1pPr lvl="0" rtl="0">
              <a:spcBef>
                <a:spcPts val="0"/>
              </a:spcBef>
              <a:spcAft>
                <a:spcPts val="0"/>
              </a:spcAft>
              <a:buClr>
                <a:srgbClr val="689EE1"/>
              </a:buClr>
              <a:buSzPts val="2400"/>
              <a:buNone/>
              <a:defRPr>
                <a:solidFill>
                  <a:srgbClr val="689EE1"/>
                </a:solidFill>
              </a:defRPr>
            </a:lvl1pPr>
            <a:lvl2pPr lvl="1" rtl="0">
              <a:spcBef>
                <a:spcPts val="0"/>
              </a:spcBef>
              <a:spcAft>
                <a:spcPts val="0"/>
              </a:spcAft>
              <a:buClr>
                <a:srgbClr val="689EE1"/>
              </a:buClr>
              <a:buSzPts val="2400"/>
              <a:buNone/>
              <a:defRPr>
                <a:solidFill>
                  <a:srgbClr val="689EE1"/>
                </a:solidFill>
              </a:defRPr>
            </a:lvl2pPr>
            <a:lvl3pPr lvl="2" rtl="0">
              <a:spcBef>
                <a:spcPts val="0"/>
              </a:spcBef>
              <a:spcAft>
                <a:spcPts val="0"/>
              </a:spcAft>
              <a:buClr>
                <a:srgbClr val="689EE1"/>
              </a:buClr>
              <a:buSzPts val="2400"/>
              <a:buNone/>
              <a:defRPr>
                <a:solidFill>
                  <a:srgbClr val="689EE1"/>
                </a:solidFill>
              </a:defRPr>
            </a:lvl3pPr>
            <a:lvl4pPr lvl="3" rtl="0">
              <a:spcBef>
                <a:spcPts val="0"/>
              </a:spcBef>
              <a:spcAft>
                <a:spcPts val="0"/>
              </a:spcAft>
              <a:buClr>
                <a:srgbClr val="689EE1"/>
              </a:buClr>
              <a:buSzPts val="2400"/>
              <a:buNone/>
              <a:defRPr>
                <a:solidFill>
                  <a:srgbClr val="689EE1"/>
                </a:solidFill>
              </a:defRPr>
            </a:lvl4pPr>
            <a:lvl5pPr lvl="4" rtl="0">
              <a:spcBef>
                <a:spcPts val="0"/>
              </a:spcBef>
              <a:spcAft>
                <a:spcPts val="0"/>
              </a:spcAft>
              <a:buClr>
                <a:srgbClr val="689EE1"/>
              </a:buClr>
              <a:buSzPts val="2400"/>
              <a:buNone/>
              <a:defRPr>
                <a:solidFill>
                  <a:srgbClr val="689EE1"/>
                </a:solidFill>
              </a:defRPr>
            </a:lvl5pPr>
            <a:lvl6pPr lvl="5" rtl="0">
              <a:spcBef>
                <a:spcPts val="0"/>
              </a:spcBef>
              <a:spcAft>
                <a:spcPts val="0"/>
              </a:spcAft>
              <a:buClr>
                <a:srgbClr val="689EE1"/>
              </a:buClr>
              <a:buSzPts val="2400"/>
              <a:buNone/>
              <a:defRPr>
                <a:solidFill>
                  <a:srgbClr val="689EE1"/>
                </a:solidFill>
              </a:defRPr>
            </a:lvl6pPr>
            <a:lvl7pPr lvl="6" rtl="0">
              <a:spcBef>
                <a:spcPts val="0"/>
              </a:spcBef>
              <a:spcAft>
                <a:spcPts val="0"/>
              </a:spcAft>
              <a:buClr>
                <a:srgbClr val="689EE1"/>
              </a:buClr>
              <a:buSzPts val="2400"/>
              <a:buNone/>
              <a:defRPr>
                <a:solidFill>
                  <a:srgbClr val="689EE1"/>
                </a:solidFill>
              </a:defRPr>
            </a:lvl7pPr>
            <a:lvl8pPr lvl="7" rtl="0">
              <a:spcBef>
                <a:spcPts val="0"/>
              </a:spcBef>
              <a:spcAft>
                <a:spcPts val="0"/>
              </a:spcAft>
              <a:buClr>
                <a:srgbClr val="689EE1"/>
              </a:buClr>
              <a:buSzPts val="2400"/>
              <a:buNone/>
              <a:defRPr>
                <a:solidFill>
                  <a:srgbClr val="689EE1"/>
                </a:solidFill>
              </a:defRPr>
            </a:lvl8pPr>
            <a:lvl9pPr lvl="8" rtl="0">
              <a:spcBef>
                <a:spcPts val="0"/>
              </a:spcBef>
              <a:spcAft>
                <a:spcPts val="0"/>
              </a:spcAft>
              <a:buClr>
                <a:srgbClr val="689EE1"/>
              </a:buClr>
              <a:buSzPts val="2400"/>
              <a:buNone/>
              <a:defRPr>
                <a:solidFill>
                  <a:srgbClr val="689EE1"/>
                </a:solidFill>
              </a:defRPr>
            </a:lvl9pPr>
          </a:lstStyle>
          <a:p>
            <a:endParaRPr/>
          </a:p>
        </p:txBody>
      </p:sp>
      <p:sp>
        <p:nvSpPr>
          <p:cNvPr id="89" name="Google Shape;89;p13"/>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leaf)" type="blank">
  <p:cSld name="BLANK">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16"/>
          <p:cNvSpPr/>
          <p:nvPr/>
        </p:nvSpPr>
        <p:spPr>
          <a:xfrm>
            <a:off x="261900" y="277350"/>
            <a:ext cx="8620200" cy="6303300"/>
          </a:xfrm>
          <a:prstGeom prst="rect">
            <a:avLst/>
          </a:prstGeom>
          <a:solidFill>
            <a:srgbClr val="8EC641">
              <a:alpha val="8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txBox="1">
            <a:spLocks noGrp="1"/>
          </p:cNvSpPr>
          <p:nvPr>
            <p:ph type="sldNum" idx="12"/>
          </p:nvPr>
        </p:nvSpPr>
        <p:spPr>
          <a:xfrm>
            <a:off x="4345650" y="6580650"/>
            <a:ext cx="452700" cy="277500"/>
          </a:xfrm>
          <a:prstGeom prst="rect">
            <a:avLst/>
          </a:prstGeom>
        </p:spPr>
        <p:txBody>
          <a:bodyPr spcFirstLastPara="1" wrap="square" lIns="91425" tIns="91425" rIns="91425" bIns="91425" anchor="ctr"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ea)">
  <p:cSld name="BLANK_1_1">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8"/>
          <p:cNvSpPr/>
          <p:nvPr/>
        </p:nvSpPr>
        <p:spPr>
          <a:xfrm>
            <a:off x="261900" y="277350"/>
            <a:ext cx="8620200" cy="6303300"/>
          </a:xfrm>
          <a:prstGeom prst="rect">
            <a:avLst/>
          </a:prstGeom>
          <a:solidFill>
            <a:srgbClr val="539EB9">
              <a:alpha val="8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txBox="1">
            <a:spLocks noGrp="1"/>
          </p:cNvSpPr>
          <p:nvPr>
            <p:ph type="sldNum" idx="12"/>
          </p:nvPr>
        </p:nvSpPr>
        <p:spPr>
          <a:xfrm>
            <a:off x="4345650" y="6580650"/>
            <a:ext cx="452700" cy="277500"/>
          </a:xfrm>
          <a:prstGeom prst="rect">
            <a:avLst/>
          </a:prstGeom>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8EC641"/>
              </a:buClr>
              <a:buSzPts val="2400"/>
              <a:buFont typeface="Roboto Slab"/>
              <a:buNone/>
              <a:defRPr sz="2400" b="1">
                <a:solidFill>
                  <a:srgbClr val="8EC641"/>
                </a:solidFill>
                <a:latin typeface="Roboto Slab"/>
                <a:ea typeface="Roboto Slab"/>
                <a:cs typeface="Roboto Slab"/>
                <a:sym typeface="Roboto Slab"/>
              </a:defRPr>
            </a:lvl1pPr>
            <a:lvl2pPr lvl="1">
              <a:spcBef>
                <a:spcPts val="0"/>
              </a:spcBef>
              <a:spcAft>
                <a:spcPts val="0"/>
              </a:spcAft>
              <a:buClr>
                <a:schemeClr val="dk1"/>
              </a:buClr>
              <a:buSzPts val="2400"/>
              <a:buFont typeface="Oxygen"/>
              <a:buNone/>
              <a:defRPr sz="2400" b="1">
                <a:solidFill>
                  <a:schemeClr val="dk1"/>
                </a:solidFill>
                <a:latin typeface="Oxygen"/>
                <a:ea typeface="Oxygen"/>
                <a:cs typeface="Oxygen"/>
                <a:sym typeface="Oxygen"/>
              </a:defRPr>
            </a:lvl2pPr>
            <a:lvl3pPr lvl="2">
              <a:spcBef>
                <a:spcPts val="0"/>
              </a:spcBef>
              <a:spcAft>
                <a:spcPts val="0"/>
              </a:spcAft>
              <a:buClr>
                <a:schemeClr val="dk1"/>
              </a:buClr>
              <a:buSzPts val="2400"/>
              <a:buFont typeface="Oxygen"/>
              <a:buNone/>
              <a:defRPr sz="2400" b="1">
                <a:solidFill>
                  <a:schemeClr val="dk1"/>
                </a:solidFill>
                <a:latin typeface="Oxygen"/>
                <a:ea typeface="Oxygen"/>
                <a:cs typeface="Oxygen"/>
                <a:sym typeface="Oxygen"/>
              </a:defRPr>
            </a:lvl3pPr>
            <a:lvl4pPr lvl="3">
              <a:spcBef>
                <a:spcPts val="0"/>
              </a:spcBef>
              <a:spcAft>
                <a:spcPts val="0"/>
              </a:spcAft>
              <a:buClr>
                <a:schemeClr val="dk1"/>
              </a:buClr>
              <a:buSzPts val="2400"/>
              <a:buFont typeface="Oxygen"/>
              <a:buNone/>
              <a:defRPr sz="2400" b="1">
                <a:solidFill>
                  <a:schemeClr val="dk1"/>
                </a:solidFill>
                <a:latin typeface="Oxygen"/>
                <a:ea typeface="Oxygen"/>
                <a:cs typeface="Oxygen"/>
                <a:sym typeface="Oxygen"/>
              </a:defRPr>
            </a:lvl4pPr>
            <a:lvl5pPr lvl="4">
              <a:spcBef>
                <a:spcPts val="0"/>
              </a:spcBef>
              <a:spcAft>
                <a:spcPts val="0"/>
              </a:spcAft>
              <a:buClr>
                <a:schemeClr val="dk1"/>
              </a:buClr>
              <a:buSzPts val="2400"/>
              <a:buFont typeface="Oxygen"/>
              <a:buNone/>
              <a:defRPr sz="2400" b="1">
                <a:solidFill>
                  <a:schemeClr val="dk1"/>
                </a:solidFill>
                <a:latin typeface="Oxygen"/>
                <a:ea typeface="Oxygen"/>
                <a:cs typeface="Oxygen"/>
                <a:sym typeface="Oxygen"/>
              </a:defRPr>
            </a:lvl5pPr>
            <a:lvl6pPr lvl="5">
              <a:spcBef>
                <a:spcPts val="0"/>
              </a:spcBef>
              <a:spcAft>
                <a:spcPts val="0"/>
              </a:spcAft>
              <a:buClr>
                <a:schemeClr val="dk1"/>
              </a:buClr>
              <a:buSzPts val="2400"/>
              <a:buFont typeface="Oxygen"/>
              <a:buNone/>
              <a:defRPr sz="2400" b="1">
                <a:solidFill>
                  <a:schemeClr val="dk1"/>
                </a:solidFill>
                <a:latin typeface="Oxygen"/>
                <a:ea typeface="Oxygen"/>
                <a:cs typeface="Oxygen"/>
                <a:sym typeface="Oxygen"/>
              </a:defRPr>
            </a:lvl6pPr>
            <a:lvl7pPr lvl="6">
              <a:spcBef>
                <a:spcPts val="0"/>
              </a:spcBef>
              <a:spcAft>
                <a:spcPts val="0"/>
              </a:spcAft>
              <a:buClr>
                <a:schemeClr val="dk1"/>
              </a:buClr>
              <a:buSzPts val="2400"/>
              <a:buFont typeface="Oxygen"/>
              <a:buNone/>
              <a:defRPr sz="2400" b="1">
                <a:solidFill>
                  <a:schemeClr val="dk1"/>
                </a:solidFill>
                <a:latin typeface="Oxygen"/>
                <a:ea typeface="Oxygen"/>
                <a:cs typeface="Oxygen"/>
                <a:sym typeface="Oxygen"/>
              </a:defRPr>
            </a:lvl7pPr>
            <a:lvl8pPr lvl="7">
              <a:spcBef>
                <a:spcPts val="0"/>
              </a:spcBef>
              <a:spcAft>
                <a:spcPts val="0"/>
              </a:spcAft>
              <a:buClr>
                <a:schemeClr val="dk1"/>
              </a:buClr>
              <a:buSzPts val="2400"/>
              <a:buFont typeface="Oxygen"/>
              <a:buNone/>
              <a:defRPr sz="2400" b="1">
                <a:solidFill>
                  <a:schemeClr val="dk1"/>
                </a:solidFill>
                <a:latin typeface="Oxygen"/>
                <a:ea typeface="Oxygen"/>
                <a:cs typeface="Oxygen"/>
                <a:sym typeface="Oxygen"/>
              </a:defRPr>
            </a:lvl8pPr>
            <a:lvl9pPr lvl="8">
              <a:spcBef>
                <a:spcPts val="0"/>
              </a:spcBef>
              <a:spcAft>
                <a:spcPts val="0"/>
              </a:spcAft>
              <a:buClr>
                <a:schemeClr val="dk1"/>
              </a:buClr>
              <a:buSzPts val="2400"/>
              <a:buFont typeface="Oxygen"/>
              <a:buNone/>
              <a:defRPr sz="2400" b="1">
                <a:solidFill>
                  <a:schemeClr val="dk1"/>
                </a:solidFill>
                <a:latin typeface="Oxygen"/>
                <a:ea typeface="Oxygen"/>
                <a:cs typeface="Oxygen"/>
                <a:sym typeface="Oxygen"/>
              </a:defRPr>
            </a:lvl9pPr>
          </a:lstStyle>
          <a:p>
            <a:endParaRPr/>
          </a:p>
        </p:txBody>
      </p:sp>
      <p:sp>
        <p:nvSpPr>
          <p:cNvPr id="7" name="Google Shape;7;p1"/>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8EC641"/>
              </a:buClr>
              <a:buSzPts val="3000"/>
              <a:buFont typeface="Roboto"/>
              <a:buChar char="◍"/>
              <a:defRPr sz="3000">
                <a:solidFill>
                  <a:srgbClr val="666666"/>
                </a:solidFill>
                <a:latin typeface="Roboto"/>
                <a:ea typeface="Roboto"/>
                <a:cs typeface="Roboto"/>
                <a:sym typeface="Roboto"/>
              </a:defRPr>
            </a:lvl1pPr>
            <a:lvl2pPr marL="914400" lvl="1" indent="-381000">
              <a:spcBef>
                <a:spcPts val="0"/>
              </a:spcBef>
              <a:spcAft>
                <a:spcPts val="0"/>
              </a:spcAft>
              <a:buClr>
                <a:srgbClr val="8EC641"/>
              </a:buClr>
              <a:buSzPts val="2400"/>
              <a:buFont typeface="Roboto"/>
              <a:buChar char="○"/>
              <a:defRPr sz="2400">
                <a:solidFill>
                  <a:srgbClr val="666666"/>
                </a:solidFill>
                <a:latin typeface="Roboto"/>
                <a:ea typeface="Roboto"/>
                <a:cs typeface="Roboto"/>
                <a:sym typeface="Roboto"/>
              </a:defRPr>
            </a:lvl2pPr>
            <a:lvl3pPr marL="1371600" lvl="2" indent="-381000">
              <a:spcBef>
                <a:spcPts val="0"/>
              </a:spcBef>
              <a:spcAft>
                <a:spcPts val="0"/>
              </a:spcAft>
              <a:buClr>
                <a:srgbClr val="8EC641"/>
              </a:buClr>
              <a:buSzPts val="2400"/>
              <a:buFont typeface="Roboto"/>
              <a:buChar char="■"/>
              <a:defRPr sz="2400">
                <a:solidFill>
                  <a:srgbClr val="666666"/>
                </a:solidFill>
                <a:latin typeface="Roboto"/>
                <a:ea typeface="Roboto"/>
                <a:cs typeface="Roboto"/>
                <a:sym typeface="Roboto"/>
              </a:defRPr>
            </a:lvl3pPr>
            <a:lvl4pPr marL="1828800" lvl="3" indent="-342900">
              <a:spcBef>
                <a:spcPts val="0"/>
              </a:spcBef>
              <a:spcAft>
                <a:spcPts val="0"/>
              </a:spcAft>
              <a:buClr>
                <a:srgbClr val="8EC641"/>
              </a:buClr>
              <a:buSzPts val="1800"/>
              <a:buFont typeface="Roboto"/>
              <a:buChar char="●"/>
              <a:defRPr sz="1800">
                <a:solidFill>
                  <a:srgbClr val="666666"/>
                </a:solidFill>
                <a:latin typeface="Roboto"/>
                <a:ea typeface="Roboto"/>
                <a:cs typeface="Roboto"/>
                <a:sym typeface="Roboto"/>
              </a:defRPr>
            </a:lvl4pPr>
            <a:lvl5pPr marL="2286000" lvl="4" indent="-342900">
              <a:spcBef>
                <a:spcPts val="0"/>
              </a:spcBef>
              <a:spcAft>
                <a:spcPts val="0"/>
              </a:spcAft>
              <a:buClr>
                <a:srgbClr val="8EC641"/>
              </a:buClr>
              <a:buSzPts val="1800"/>
              <a:buFont typeface="Roboto"/>
              <a:buChar char="○"/>
              <a:defRPr sz="1800">
                <a:solidFill>
                  <a:srgbClr val="666666"/>
                </a:solidFill>
                <a:latin typeface="Roboto"/>
                <a:ea typeface="Roboto"/>
                <a:cs typeface="Roboto"/>
                <a:sym typeface="Roboto"/>
              </a:defRPr>
            </a:lvl5pPr>
            <a:lvl6pPr marL="2743200" lvl="5" indent="-342900">
              <a:spcBef>
                <a:spcPts val="0"/>
              </a:spcBef>
              <a:spcAft>
                <a:spcPts val="0"/>
              </a:spcAft>
              <a:buClr>
                <a:srgbClr val="666666"/>
              </a:buClr>
              <a:buSzPts val="1800"/>
              <a:buFont typeface="Roboto"/>
              <a:buChar char="■"/>
              <a:defRPr sz="1800">
                <a:solidFill>
                  <a:srgbClr val="666666"/>
                </a:solidFill>
                <a:latin typeface="Roboto"/>
                <a:ea typeface="Roboto"/>
                <a:cs typeface="Roboto"/>
                <a:sym typeface="Roboto"/>
              </a:defRPr>
            </a:lvl6pPr>
            <a:lvl7pPr marL="3200400" lvl="6" indent="-342900">
              <a:spcBef>
                <a:spcPts val="0"/>
              </a:spcBef>
              <a:spcAft>
                <a:spcPts val="0"/>
              </a:spcAft>
              <a:buClr>
                <a:srgbClr val="666666"/>
              </a:buClr>
              <a:buSzPts val="1800"/>
              <a:buFont typeface="Roboto"/>
              <a:buChar char="●"/>
              <a:defRPr sz="1800">
                <a:solidFill>
                  <a:srgbClr val="666666"/>
                </a:solidFill>
                <a:latin typeface="Roboto"/>
                <a:ea typeface="Roboto"/>
                <a:cs typeface="Roboto"/>
                <a:sym typeface="Roboto"/>
              </a:defRPr>
            </a:lvl7pPr>
            <a:lvl8pPr marL="3657600" lvl="7" indent="-342900">
              <a:spcBef>
                <a:spcPts val="0"/>
              </a:spcBef>
              <a:spcAft>
                <a:spcPts val="0"/>
              </a:spcAft>
              <a:buClr>
                <a:srgbClr val="666666"/>
              </a:buClr>
              <a:buSzPts val="1800"/>
              <a:buFont typeface="Roboto"/>
              <a:buChar char="○"/>
              <a:defRPr sz="1800">
                <a:solidFill>
                  <a:srgbClr val="666666"/>
                </a:solidFill>
                <a:latin typeface="Roboto"/>
                <a:ea typeface="Roboto"/>
                <a:cs typeface="Roboto"/>
                <a:sym typeface="Roboto"/>
              </a:defRPr>
            </a:lvl8pPr>
            <a:lvl9pPr marL="4114800" lvl="8" indent="-342900">
              <a:spcBef>
                <a:spcPts val="0"/>
              </a:spcBef>
              <a:spcAft>
                <a:spcPts val="0"/>
              </a:spcAft>
              <a:buClr>
                <a:srgbClr val="666666"/>
              </a:buClr>
              <a:buSzPts val="1800"/>
              <a:buFont typeface="Roboto"/>
              <a:buChar char="■"/>
              <a:defRPr sz="1800">
                <a:solidFill>
                  <a:srgbClr val="666666"/>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80577" y="6333125"/>
            <a:ext cx="452700" cy="525000"/>
          </a:xfrm>
          <a:prstGeom prst="rect">
            <a:avLst/>
          </a:prstGeom>
          <a:noFill/>
          <a:ln>
            <a:noFill/>
          </a:ln>
        </p:spPr>
        <p:txBody>
          <a:bodyPr spcFirstLastPara="1" wrap="square" lIns="91425" tIns="91425" rIns="91425" bIns="91425" anchor="t" anchorCtr="0">
            <a:noAutofit/>
          </a:bodyPr>
          <a:lstStyle>
            <a:lvl1pPr lvl="0" algn="r">
              <a:buNone/>
              <a:defRPr sz="1300">
                <a:solidFill>
                  <a:srgbClr val="999999"/>
                </a:solidFill>
                <a:latin typeface="Roboto"/>
                <a:ea typeface="Roboto"/>
                <a:cs typeface="Roboto"/>
                <a:sym typeface="Roboto"/>
              </a:defRPr>
            </a:lvl1pPr>
            <a:lvl2pPr lvl="1" algn="r">
              <a:buNone/>
              <a:defRPr sz="1300">
                <a:solidFill>
                  <a:srgbClr val="999999"/>
                </a:solidFill>
                <a:latin typeface="Roboto"/>
                <a:ea typeface="Roboto"/>
                <a:cs typeface="Roboto"/>
                <a:sym typeface="Roboto"/>
              </a:defRPr>
            </a:lvl2pPr>
            <a:lvl3pPr lvl="2" algn="r">
              <a:buNone/>
              <a:defRPr sz="1300">
                <a:solidFill>
                  <a:srgbClr val="999999"/>
                </a:solidFill>
                <a:latin typeface="Roboto"/>
                <a:ea typeface="Roboto"/>
                <a:cs typeface="Roboto"/>
                <a:sym typeface="Roboto"/>
              </a:defRPr>
            </a:lvl3pPr>
            <a:lvl4pPr lvl="3" algn="r">
              <a:buNone/>
              <a:defRPr sz="1300">
                <a:solidFill>
                  <a:srgbClr val="999999"/>
                </a:solidFill>
                <a:latin typeface="Roboto"/>
                <a:ea typeface="Roboto"/>
                <a:cs typeface="Roboto"/>
                <a:sym typeface="Roboto"/>
              </a:defRPr>
            </a:lvl4pPr>
            <a:lvl5pPr lvl="4" algn="r">
              <a:buNone/>
              <a:defRPr sz="1300">
                <a:solidFill>
                  <a:srgbClr val="999999"/>
                </a:solidFill>
                <a:latin typeface="Roboto"/>
                <a:ea typeface="Roboto"/>
                <a:cs typeface="Roboto"/>
                <a:sym typeface="Roboto"/>
              </a:defRPr>
            </a:lvl5pPr>
            <a:lvl6pPr lvl="5" algn="r">
              <a:buNone/>
              <a:defRPr sz="1300">
                <a:solidFill>
                  <a:srgbClr val="999999"/>
                </a:solidFill>
                <a:latin typeface="Roboto"/>
                <a:ea typeface="Roboto"/>
                <a:cs typeface="Roboto"/>
                <a:sym typeface="Roboto"/>
              </a:defRPr>
            </a:lvl6pPr>
            <a:lvl7pPr lvl="6" algn="r">
              <a:buNone/>
              <a:defRPr sz="1300">
                <a:solidFill>
                  <a:srgbClr val="999999"/>
                </a:solidFill>
                <a:latin typeface="Roboto"/>
                <a:ea typeface="Roboto"/>
                <a:cs typeface="Roboto"/>
                <a:sym typeface="Roboto"/>
              </a:defRPr>
            </a:lvl7pPr>
            <a:lvl8pPr lvl="7" algn="r">
              <a:buNone/>
              <a:defRPr sz="1300">
                <a:solidFill>
                  <a:srgbClr val="999999"/>
                </a:solidFill>
                <a:latin typeface="Roboto"/>
                <a:ea typeface="Roboto"/>
                <a:cs typeface="Roboto"/>
                <a:sym typeface="Roboto"/>
              </a:defRPr>
            </a:lvl8pPr>
            <a:lvl9pPr lvl="8" algn="r">
              <a:buNone/>
              <a:defRPr sz="1300">
                <a:solidFill>
                  <a:srgbClr val="999999"/>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9" r:id="rId7"/>
    <p:sldLayoutId id="2147483662" r:id="rId8"/>
    <p:sldLayoutId id="2147483664"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dpuzzle.com/media/5ba834290d36ce4053bf6074"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ctrTitle"/>
          </p:nvPr>
        </p:nvSpPr>
        <p:spPr>
          <a:xfrm>
            <a:off x="132908" y="3141420"/>
            <a:ext cx="8941980" cy="2557631"/>
          </a:xfrm>
          <a:prstGeom prst="rect">
            <a:avLst/>
          </a:prstGeom>
          <a:solidFill>
            <a:schemeClr val="accent4">
              <a:lumMod val="60000"/>
              <a:lumOff val="4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chemeClr val="tx1"/>
                </a:solidFill>
              </a:rPr>
              <a:t>We are SOOOO PROUD OF YOU ALL!!!</a:t>
            </a:r>
            <a:br>
              <a:rPr lang="en-US" sz="2800" dirty="0">
                <a:solidFill>
                  <a:schemeClr val="tx1"/>
                </a:solidFill>
              </a:rPr>
            </a:br>
            <a:r>
              <a:rPr lang="en-US" sz="2800" b="0" dirty="0">
                <a:solidFill>
                  <a:schemeClr val="tx1"/>
                </a:solidFill>
              </a:rPr>
              <a:t>You may choose </a:t>
            </a:r>
            <a:r>
              <a:rPr lang="en-US" sz="2800" u="sng" dirty="0">
                <a:solidFill>
                  <a:schemeClr val="tx1"/>
                </a:solidFill>
              </a:rPr>
              <a:t>1</a:t>
            </a:r>
            <a:r>
              <a:rPr lang="en-US" sz="2800" b="0" dirty="0">
                <a:solidFill>
                  <a:schemeClr val="tx1"/>
                </a:solidFill>
              </a:rPr>
              <a:t> snack item from the desk!  Yes, you may eat in class </a:t>
            </a:r>
            <a:r>
              <a:rPr lang="en-US" sz="2800" dirty="0">
                <a:solidFill>
                  <a:schemeClr val="tx1"/>
                </a:solidFill>
              </a:rPr>
              <a:t>today only</a:t>
            </a:r>
            <a:r>
              <a:rPr lang="en-US" sz="2800" b="0" dirty="0">
                <a:solidFill>
                  <a:schemeClr val="tx1"/>
                </a:solidFill>
              </a:rPr>
              <a:t>.  Please make sure to throw away your garbage!  Also, please do not eat in any other classes or we will not be able enjoy snack reward again!  Thank you and CONGRATS!</a:t>
            </a:r>
            <a:endParaRPr sz="2800" dirty="0">
              <a:solidFill>
                <a:schemeClr val="tx1"/>
              </a:solidFill>
            </a:endParaRPr>
          </a:p>
        </p:txBody>
      </p:sp>
      <p:graphicFrame>
        <p:nvGraphicFramePr>
          <p:cNvPr id="2" name="Table 1">
            <a:extLst>
              <a:ext uri="{FF2B5EF4-FFF2-40B4-BE49-F238E27FC236}">
                <a16:creationId xmlns:a16="http://schemas.microsoft.com/office/drawing/2014/main" xmlns="" id="{67001D75-0BAD-4B6A-A01B-A3362862739D}"/>
              </a:ext>
            </a:extLst>
          </p:cNvPr>
          <p:cNvGraphicFramePr>
            <a:graphicFrameLocks noGrp="1"/>
          </p:cNvGraphicFramePr>
          <p:nvPr>
            <p:extLst>
              <p:ext uri="{D42A27DB-BD31-4B8C-83A1-F6EECF244321}">
                <p14:modId xmlns:p14="http://schemas.microsoft.com/office/powerpoint/2010/main" val="1353345128"/>
              </p:ext>
            </p:extLst>
          </p:nvPr>
        </p:nvGraphicFramePr>
        <p:xfrm>
          <a:off x="334926" y="482598"/>
          <a:ext cx="8555801" cy="2433320"/>
        </p:xfrm>
        <a:graphic>
          <a:graphicData uri="http://schemas.openxmlformats.org/drawingml/2006/table">
            <a:tbl>
              <a:tblPr firstRow="1" bandRow="1">
                <a:tableStyleId>{35758FB7-9AC5-4552-8A53-C91805E547FA}</a:tableStyleId>
              </a:tblPr>
              <a:tblGrid>
                <a:gridCol w="1082670">
                  <a:extLst>
                    <a:ext uri="{9D8B030D-6E8A-4147-A177-3AD203B41FA5}">
                      <a16:colId xmlns:a16="http://schemas.microsoft.com/office/drawing/2014/main" xmlns="" val="3234049460"/>
                    </a:ext>
                  </a:extLst>
                </a:gridCol>
                <a:gridCol w="1699541">
                  <a:extLst>
                    <a:ext uri="{9D8B030D-6E8A-4147-A177-3AD203B41FA5}">
                      <a16:colId xmlns:a16="http://schemas.microsoft.com/office/drawing/2014/main" xmlns="" val="1576604752"/>
                    </a:ext>
                  </a:extLst>
                </a:gridCol>
                <a:gridCol w="1503148">
                  <a:extLst>
                    <a:ext uri="{9D8B030D-6E8A-4147-A177-3AD203B41FA5}">
                      <a16:colId xmlns:a16="http://schemas.microsoft.com/office/drawing/2014/main" xmlns="" val="56500155"/>
                    </a:ext>
                  </a:extLst>
                </a:gridCol>
                <a:gridCol w="1383321">
                  <a:extLst>
                    <a:ext uri="{9D8B030D-6E8A-4147-A177-3AD203B41FA5}">
                      <a16:colId xmlns:a16="http://schemas.microsoft.com/office/drawing/2014/main" xmlns="" val="3196400949"/>
                    </a:ext>
                  </a:extLst>
                </a:gridCol>
                <a:gridCol w="1547443">
                  <a:extLst>
                    <a:ext uri="{9D8B030D-6E8A-4147-A177-3AD203B41FA5}">
                      <a16:colId xmlns:a16="http://schemas.microsoft.com/office/drawing/2014/main" xmlns="" val="4290308903"/>
                    </a:ext>
                  </a:extLst>
                </a:gridCol>
                <a:gridCol w="1339678">
                  <a:extLst>
                    <a:ext uri="{9D8B030D-6E8A-4147-A177-3AD203B41FA5}">
                      <a16:colId xmlns:a16="http://schemas.microsoft.com/office/drawing/2014/main" xmlns="" val="1063940528"/>
                    </a:ext>
                  </a:extLst>
                </a:gridCol>
              </a:tblGrid>
              <a:tr h="370840">
                <a:tc>
                  <a:txBody>
                    <a:bodyPr/>
                    <a:lstStyle/>
                    <a:p>
                      <a:r>
                        <a:rPr lang="en-US" sz="1600" dirty="0"/>
                        <a:t>Period</a:t>
                      </a:r>
                    </a:p>
                  </a:txBody>
                  <a:tcPr/>
                </a:tc>
                <a:tc>
                  <a:txBody>
                    <a:bodyPr/>
                    <a:lstStyle/>
                    <a:p>
                      <a:r>
                        <a:rPr lang="en-US" sz="1600" dirty="0"/>
                        <a:t>Attendance</a:t>
                      </a:r>
                    </a:p>
                  </a:txBody>
                  <a:tcPr/>
                </a:tc>
                <a:tc>
                  <a:txBody>
                    <a:bodyPr/>
                    <a:lstStyle/>
                    <a:p>
                      <a:r>
                        <a:rPr lang="en-US" sz="1600" dirty="0"/>
                        <a:t>Printer/</a:t>
                      </a:r>
                    </a:p>
                    <a:p>
                      <a:r>
                        <a:rPr lang="en-US" sz="1600" dirty="0"/>
                        <a:t>Computer</a:t>
                      </a:r>
                    </a:p>
                  </a:txBody>
                  <a:tcPr/>
                </a:tc>
                <a:tc>
                  <a:txBody>
                    <a:bodyPr/>
                    <a:lstStyle/>
                    <a:p>
                      <a:r>
                        <a:rPr lang="en-US" sz="1600" dirty="0"/>
                        <a:t>Rater</a:t>
                      </a:r>
                    </a:p>
                  </a:txBody>
                  <a:tcPr/>
                </a:tc>
                <a:tc>
                  <a:txBody>
                    <a:bodyPr/>
                    <a:lstStyle/>
                    <a:p>
                      <a:r>
                        <a:rPr lang="en-US" sz="1600" dirty="0"/>
                        <a:t>Substitute</a:t>
                      </a:r>
                    </a:p>
                  </a:txBody>
                  <a:tcPr/>
                </a:tc>
                <a:tc>
                  <a:txBody>
                    <a:bodyPr/>
                    <a:lstStyle/>
                    <a:p>
                      <a:r>
                        <a:rPr lang="en-US" sz="1600" dirty="0"/>
                        <a:t>Time</a:t>
                      </a:r>
                    </a:p>
                    <a:p>
                      <a:r>
                        <a:rPr lang="en-US" sz="1600" dirty="0"/>
                        <a:t>Keeper</a:t>
                      </a:r>
                    </a:p>
                  </a:txBody>
                  <a:tcPr/>
                </a:tc>
                <a:extLst>
                  <a:ext uri="{0D108BD9-81ED-4DB2-BD59-A6C34878D82A}">
                    <a16:rowId xmlns:a16="http://schemas.microsoft.com/office/drawing/2014/main" xmlns="" val="4097135704"/>
                  </a:ext>
                </a:extLst>
              </a:tr>
              <a:tr h="370840">
                <a:tc>
                  <a:txBody>
                    <a:bodyPr/>
                    <a:lstStyle/>
                    <a:p>
                      <a:r>
                        <a:rPr lang="en-US" sz="1600" dirty="0"/>
                        <a:t>2</a:t>
                      </a:r>
                      <a:r>
                        <a:rPr lang="en-US" sz="1600" baseline="30000" dirty="0"/>
                        <a:t>nd</a:t>
                      </a:r>
                      <a:endParaRPr lang="en-US" sz="1600" dirty="0"/>
                    </a:p>
                  </a:txBody>
                  <a:tcPr/>
                </a:tc>
                <a:tc>
                  <a:txBody>
                    <a:bodyPr/>
                    <a:lstStyle/>
                    <a:p>
                      <a:r>
                        <a:rPr lang="en-US" sz="1600" dirty="0"/>
                        <a:t>Scotty</a:t>
                      </a:r>
                    </a:p>
                  </a:txBody>
                  <a:tcPr/>
                </a:tc>
                <a:tc>
                  <a:txBody>
                    <a:bodyPr/>
                    <a:lstStyle/>
                    <a:p>
                      <a:r>
                        <a:rPr lang="en-US" sz="1600" dirty="0"/>
                        <a:t>Joel</a:t>
                      </a:r>
                    </a:p>
                  </a:txBody>
                  <a:tcPr/>
                </a:tc>
                <a:tc>
                  <a:txBody>
                    <a:bodyPr/>
                    <a:lstStyle/>
                    <a:p>
                      <a:r>
                        <a:rPr lang="en-US" sz="1600" dirty="0"/>
                        <a:t>Logan</a:t>
                      </a:r>
                    </a:p>
                  </a:txBody>
                  <a:tcPr/>
                </a:tc>
                <a:tc>
                  <a:txBody>
                    <a:bodyPr/>
                    <a:lstStyle/>
                    <a:p>
                      <a:endParaRPr lang="en-US" sz="1600" dirty="0"/>
                    </a:p>
                  </a:txBody>
                  <a:tcPr/>
                </a:tc>
                <a:tc>
                  <a:txBody>
                    <a:bodyPr/>
                    <a:lstStyle/>
                    <a:p>
                      <a:r>
                        <a:rPr lang="en-US" sz="1600" dirty="0"/>
                        <a:t>Malik</a:t>
                      </a:r>
                    </a:p>
                  </a:txBody>
                  <a:tcPr/>
                </a:tc>
                <a:extLst>
                  <a:ext uri="{0D108BD9-81ED-4DB2-BD59-A6C34878D82A}">
                    <a16:rowId xmlns:a16="http://schemas.microsoft.com/office/drawing/2014/main" xmlns="" val="3026439181"/>
                  </a:ext>
                </a:extLst>
              </a:tr>
              <a:tr h="370840">
                <a:tc>
                  <a:txBody>
                    <a:bodyPr/>
                    <a:lstStyle/>
                    <a:p>
                      <a:r>
                        <a:rPr lang="en-US" sz="1600" dirty="0"/>
                        <a:t>3</a:t>
                      </a:r>
                      <a:r>
                        <a:rPr lang="en-US" sz="1600" baseline="30000" dirty="0"/>
                        <a:t>rd</a:t>
                      </a:r>
                      <a:endParaRPr lang="en-US" sz="1600" dirty="0"/>
                    </a:p>
                  </a:txBody>
                  <a:tcPr/>
                </a:tc>
                <a:tc>
                  <a:txBody>
                    <a:bodyPr/>
                    <a:lstStyle/>
                    <a:p>
                      <a:r>
                        <a:rPr lang="en-US" sz="1600" dirty="0"/>
                        <a:t>Hunter</a:t>
                      </a:r>
                    </a:p>
                  </a:txBody>
                  <a:tcPr/>
                </a:tc>
                <a:tc>
                  <a:txBody>
                    <a:bodyPr/>
                    <a:lstStyle/>
                    <a:p>
                      <a:r>
                        <a:rPr lang="en-US" sz="1600" dirty="0"/>
                        <a:t>Braedon</a:t>
                      </a:r>
                    </a:p>
                  </a:txBody>
                  <a:tcPr/>
                </a:tc>
                <a:tc>
                  <a:txBody>
                    <a:bodyPr/>
                    <a:lstStyle/>
                    <a:p>
                      <a:r>
                        <a:rPr lang="en-US" sz="1600" dirty="0"/>
                        <a:t>Caitlyn B.</a:t>
                      </a:r>
                    </a:p>
                  </a:txBody>
                  <a:tcPr/>
                </a:tc>
                <a:tc>
                  <a:txBody>
                    <a:bodyPr/>
                    <a:lstStyle/>
                    <a:p>
                      <a:endParaRPr lang="en-US" sz="1600" dirty="0"/>
                    </a:p>
                  </a:txBody>
                  <a:tcPr/>
                </a:tc>
                <a:tc>
                  <a:txBody>
                    <a:bodyPr/>
                    <a:lstStyle/>
                    <a:p>
                      <a:r>
                        <a:rPr lang="en-US" sz="1600" dirty="0" err="1"/>
                        <a:t>Keaghen</a:t>
                      </a:r>
                      <a:endParaRPr lang="en-US" sz="1600" dirty="0"/>
                    </a:p>
                  </a:txBody>
                  <a:tcPr/>
                </a:tc>
                <a:extLst>
                  <a:ext uri="{0D108BD9-81ED-4DB2-BD59-A6C34878D82A}">
                    <a16:rowId xmlns:a16="http://schemas.microsoft.com/office/drawing/2014/main" xmlns="" val="704664233"/>
                  </a:ext>
                </a:extLst>
              </a:tr>
              <a:tr h="370840">
                <a:tc>
                  <a:txBody>
                    <a:bodyPr/>
                    <a:lstStyle/>
                    <a:p>
                      <a:r>
                        <a:rPr lang="en-US" sz="1600" dirty="0"/>
                        <a:t>4</a:t>
                      </a:r>
                      <a:r>
                        <a:rPr lang="en-US" sz="1600" baseline="30000" dirty="0"/>
                        <a:t>th</a:t>
                      </a:r>
                      <a:endParaRPr lang="en-US" sz="1600" dirty="0"/>
                    </a:p>
                  </a:txBody>
                  <a:tcPr/>
                </a:tc>
                <a:tc>
                  <a:txBody>
                    <a:bodyPr/>
                    <a:lstStyle/>
                    <a:p>
                      <a:r>
                        <a:rPr lang="en-US" sz="1600" dirty="0"/>
                        <a:t>Eva</a:t>
                      </a:r>
                    </a:p>
                  </a:txBody>
                  <a:tcPr/>
                </a:tc>
                <a:tc>
                  <a:txBody>
                    <a:bodyPr/>
                    <a:lstStyle/>
                    <a:p>
                      <a:r>
                        <a:rPr lang="en-US" sz="1600" dirty="0"/>
                        <a:t>Janelle</a:t>
                      </a:r>
                    </a:p>
                  </a:txBody>
                  <a:tcPr/>
                </a:tc>
                <a:tc>
                  <a:txBody>
                    <a:bodyPr/>
                    <a:lstStyle/>
                    <a:p>
                      <a:r>
                        <a:rPr lang="en-US" sz="1600" dirty="0"/>
                        <a:t>Kiana</a:t>
                      </a:r>
                    </a:p>
                  </a:txBody>
                  <a:tcPr/>
                </a:tc>
                <a:tc>
                  <a:txBody>
                    <a:bodyPr/>
                    <a:lstStyle/>
                    <a:p>
                      <a:r>
                        <a:rPr lang="en-US" sz="1600" dirty="0" err="1"/>
                        <a:t>Israa</a:t>
                      </a:r>
                      <a:endParaRPr lang="en-US" sz="1600" dirty="0"/>
                    </a:p>
                  </a:txBody>
                  <a:tcPr/>
                </a:tc>
                <a:tc>
                  <a:txBody>
                    <a:bodyPr/>
                    <a:lstStyle/>
                    <a:p>
                      <a:r>
                        <a:rPr lang="en-US" sz="1600" dirty="0"/>
                        <a:t>Abby</a:t>
                      </a:r>
                    </a:p>
                  </a:txBody>
                  <a:tcPr/>
                </a:tc>
                <a:extLst>
                  <a:ext uri="{0D108BD9-81ED-4DB2-BD59-A6C34878D82A}">
                    <a16:rowId xmlns:a16="http://schemas.microsoft.com/office/drawing/2014/main" xmlns="" val="2891292055"/>
                  </a:ext>
                </a:extLst>
              </a:tr>
              <a:tr h="370840">
                <a:tc>
                  <a:txBody>
                    <a:bodyPr/>
                    <a:lstStyle/>
                    <a:p>
                      <a:r>
                        <a:rPr lang="en-US" sz="1600" dirty="0"/>
                        <a:t>6</a:t>
                      </a:r>
                      <a:r>
                        <a:rPr lang="en-US" sz="1600" baseline="30000" dirty="0"/>
                        <a:t>th</a:t>
                      </a:r>
                      <a:endParaRPr lang="en-US" sz="1600" dirty="0"/>
                    </a:p>
                  </a:txBody>
                  <a:tcPr/>
                </a:tc>
                <a:tc>
                  <a:txBody>
                    <a:bodyPr/>
                    <a:lstStyle/>
                    <a:p>
                      <a:r>
                        <a:rPr lang="en-US" sz="1600" dirty="0"/>
                        <a:t>David A.</a:t>
                      </a:r>
                    </a:p>
                  </a:txBody>
                  <a:tcPr/>
                </a:tc>
                <a:tc>
                  <a:txBody>
                    <a:bodyPr/>
                    <a:lstStyle/>
                    <a:p>
                      <a:r>
                        <a:rPr lang="en-US" sz="1600" dirty="0" err="1"/>
                        <a:t>Adiaha</a:t>
                      </a:r>
                      <a:endParaRPr lang="en-US" sz="1600" dirty="0"/>
                    </a:p>
                  </a:txBody>
                  <a:tcPr/>
                </a:tc>
                <a:tc>
                  <a:txBody>
                    <a:bodyPr/>
                    <a:lstStyle/>
                    <a:p>
                      <a:r>
                        <a:rPr lang="en-US" sz="1600" dirty="0"/>
                        <a:t>Autumn</a:t>
                      </a:r>
                    </a:p>
                  </a:txBody>
                  <a:tcPr/>
                </a:tc>
                <a:tc>
                  <a:txBody>
                    <a:bodyPr/>
                    <a:lstStyle/>
                    <a:p>
                      <a:r>
                        <a:rPr lang="en-US" sz="1600" dirty="0"/>
                        <a:t>Baraka</a:t>
                      </a:r>
                    </a:p>
                  </a:txBody>
                  <a:tcPr/>
                </a:tc>
                <a:tc>
                  <a:txBody>
                    <a:bodyPr/>
                    <a:lstStyle/>
                    <a:p>
                      <a:r>
                        <a:rPr lang="en-US" sz="1600" dirty="0"/>
                        <a:t>David R.</a:t>
                      </a:r>
                    </a:p>
                  </a:txBody>
                  <a:tcPr/>
                </a:tc>
                <a:extLst>
                  <a:ext uri="{0D108BD9-81ED-4DB2-BD59-A6C34878D82A}">
                    <a16:rowId xmlns:a16="http://schemas.microsoft.com/office/drawing/2014/main" xmlns="" val="3042179800"/>
                  </a:ext>
                </a:extLst>
              </a:tr>
              <a:tr h="370840">
                <a:tc>
                  <a:txBody>
                    <a:bodyPr/>
                    <a:lstStyle/>
                    <a:p>
                      <a:r>
                        <a:rPr lang="en-US" sz="1600" dirty="0"/>
                        <a:t>7th</a:t>
                      </a:r>
                    </a:p>
                  </a:txBody>
                  <a:tcPr/>
                </a:tc>
                <a:tc>
                  <a:txBody>
                    <a:bodyPr/>
                    <a:lstStyle/>
                    <a:p>
                      <a:r>
                        <a:rPr lang="en-US" sz="1600" dirty="0"/>
                        <a:t>Jess O.</a:t>
                      </a:r>
                    </a:p>
                  </a:txBody>
                  <a:tcPr/>
                </a:tc>
                <a:tc>
                  <a:txBody>
                    <a:bodyPr/>
                    <a:lstStyle/>
                    <a:p>
                      <a:r>
                        <a:rPr lang="en-US" sz="1600" dirty="0"/>
                        <a:t>Alex</a:t>
                      </a:r>
                    </a:p>
                  </a:txBody>
                  <a:tcPr/>
                </a:tc>
                <a:tc>
                  <a:txBody>
                    <a:bodyPr/>
                    <a:lstStyle/>
                    <a:p>
                      <a:r>
                        <a:rPr lang="en-US" sz="1600" dirty="0"/>
                        <a:t>Luke</a:t>
                      </a:r>
                    </a:p>
                  </a:txBody>
                  <a:tcPr/>
                </a:tc>
                <a:tc>
                  <a:txBody>
                    <a:bodyPr/>
                    <a:lstStyle/>
                    <a:p>
                      <a:r>
                        <a:rPr lang="en-US" sz="1600" dirty="0" err="1"/>
                        <a:t>Sayl</a:t>
                      </a:r>
                      <a:endParaRPr lang="en-US" sz="1600" dirty="0"/>
                    </a:p>
                  </a:txBody>
                  <a:tcPr/>
                </a:tc>
                <a:tc>
                  <a:txBody>
                    <a:bodyPr/>
                    <a:lstStyle/>
                    <a:p>
                      <a:r>
                        <a:rPr lang="en-US" sz="1600" dirty="0"/>
                        <a:t>Jessica H.</a:t>
                      </a:r>
                    </a:p>
                  </a:txBody>
                  <a:tcPr/>
                </a:tc>
                <a:extLst>
                  <a:ext uri="{0D108BD9-81ED-4DB2-BD59-A6C34878D82A}">
                    <a16:rowId xmlns:a16="http://schemas.microsoft.com/office/drawing/2014/main" xmlns="" val="1287559697"/>
                  </a:ext>
                </a:extLst>
              </a:tr>
            </a:tbl>
          </a:graphicData>
        </a:graphic>
      </p:graphicFrame>
      <p:sp>
        <p:nvSpPr>
          <p:cNvPr id="3" name="TextBox 2">
            <a:extLst>
              <a:ext uri="{FF2B5EF4-FFF2-40B4-BE49-F238E27FC236}">
                <a16:creationId xmlns:a16="http://schemas.microsoft.com/office/drawing/2014/main" xmlns="" id="{8B0C2436-D5E2-4E58-95F7-BD9E08F812BD}"/>
              </a:ext>
            </a:extLst>
          </p:cNvPr>
          <p:cNvSpPr txBox="1"/>
          <p:nvPr/>
        </p:nvSpPr>
        <p:spPr>
          <a:xfrm>
            <a:off x="132908" y="106326"/>
            <a:ext cx="3354572" cy="307777"/>
          </a:xfrm>
          <a:prstGeom prst="rect">
            <a:avLst/>
          </a:prstGeom>
          <a:solidFill>
            <a:schemeClr val="accent2">
              <a:lumMod val="40000"/>
              <a:lumOff val="60000"/>
            </a:schemeClr>
          </a:solidFill>
        </p:spPr>
        <p:txBody>
          <a:bodyPr wrap="square" rtlCol="0">
            <a:spAutoFit/>
          </a:bodyPr>
          <a:lstStyle/>
          <a:p>
            <a:r>
              <a:rPr lang="en-US" dirty="0"/>
              <a:t>Monday September 24, 2018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100987" y="173208"/>
            <a:ext cx="1839456" cy="61842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dirty="0"/>
              <a:t>Agenda</a:t>
            </a:r>
            <a:endParaRPr sz="3600" dirty="0"/>
          </a:p>
        </p:txBody>
      </p:sp>
      <p:sp>
        <p:nvSpPr>
          <p:cNvPr id="119" name="Google Shape;119;p20"/>
          <p:cNvSpPr txBox="1"/>
          <p:nvPr/>
        </p:nvSpPr>
        <p:spPr>
          <a:xfrm>
            <a:off x="2089297" y="173209"/>
            <a:ext cx="6927112" cy="6509354"/>
          </a:xfrm>
          <a:prstGeom prst="rect">
            <a:avLst/>
          </a:prstGeom>
          <a:solidFill>
            <a:schemeClr val="accent2">
              <a:lumMod val="20000"/>
              <a:lumOff val="80000"/>
            </a:schemeClr>
          </a:solidFill>
          <a:ln>
            <a:noFill/>
          </a:ln>
        </p:spPr>
        <p:txBody>
          <a:bodyPr spcFirstLastPara="1" wrap="square" lIns="91425" tIns="91425" rIns="91425" bIns="91425" anchor="t" anchorCtr="0">
            <a:noAutofit/>
          </a:bodyPr>
          <a:lstStyle/>
          <a:p>
            <a:pPr marL="514350" lvl="0" indent="-514350" algn="l" rtl="0">
              <a:spcBef>
                <a:spcPts val="1000"/>
              </a:spcBef>
              <a:spcAft>
                <a:spcPts val="0"/>
              </a:spcAft>
              <a:buAutoNum type="arabicPeriod"/>
            </a:pPr>
            <a:r>
              <a:rPr lang="en-US" sz="2800" dirty="0">
                <a:solidFill>
                  <a:srgbClr val="666666"/>
                </a:solidFill>
                <a:latin typeface="Roboto"/>
                <a:ea typeface="Roboto"/>
                <a:cs typeface="Roboto"/>
                <a:sym typeface="Roboto"/>
              </a:rPr>
              <a:t>Good things</a:t>
            </a:r>
          </a:p>
          <a:p>
            <a:pPr marL="514350" lvl="0" indent="-514350" algn="l" rtl="0">
              <a:spcBef>
                <a:spcPts val="1000"/>
              </a:spcBef>
              <a:spcAft>
                <a:spcPts val="0"/>
              </a:spcAft>
              <a:buAutoNum type="arabicPeriod"/>
            </a:pPr>
            <a:r>
              <a:rPr lang="en-US" sz="2800" dirty="0">
                <a:solidFill>
                  <a:srgbClr val="666666"/>
                </a:solidFill>
                <a:latin typeface="Roboto"/>
                <a:ea typeface="Roboto"/>
                <a:cs typeface="Roboto"/>
                <a:sym typeface="Roboto"/>
              </a:rPr>
              <a:t>Rater (Social Contract Reminders)</a:t>
            </a:r>
          </a:p>
          <a:p>
            <a:pPr marL="514350" lvl="0" indent="-514350" algn="l" rtl="0">
              <a:spcBef>
                <a:spcPts val="1000"/>
              </a:spcBef>
              <a:spcAft>
                <a:spcPts val="0"/>
              </a:spcAft>
              <a:buAutoNum type="arabicPeriod"/>
            </a:pPr>
            <a:r>
              <a:rPr lang="en-US" sz="2800" dirty="0">
                <a:solidFill>
                  <a:srgbClr val="666666"/>
                </a:solidFill>
                <a:latin typeface="Roboto"/>
                <a:ea typeface="Roboto"/>
                <a:cs typeface="Roboto"/>
                <a:sym typeface="Roboto"/>
              </a:rPr>
              <a:t>Return all graded papers</a:t>
            </a:r>
          </a:p>
          <a:p>
            <a:pPr marL="514350" lvl="0" indent="-514350" algn="l" rtl="0">
              <a:spcBef>
                <a:spcPts val="1000"/>
              </a:spcBef>
              <a:spcAft>
                <a:spcPts val="0"/>
              </a:spcAft>
              <a:buAutoNum type="arabicPeriod"/>
            </a:pPr>
            <a:r>
              <a:rPr lang="en-US" sz="2800" dirty="0">
                <a:solidFill>
                  <a:srgbClr val="666666"/>
                </a:solidFill>
                <a:latin typeface="Roboto"/>
                <a:ea typeface="Roboto"/>
                <a:cs typeface="Roboto"/>
                <a:sym typeface="Roboto"/>
              </a:rPr>
              <a:t>You will need the back page of your workbook for Data. (Will be turned in)</a:t>
            </a:r>
          </a:p>
          <a:p>
            <a:pPr marL="514350" lvl="0" indent="-514350" algn="l" rtl="0">
              <a:spcBef>
                <a:spcPts val="1000"/>
              </a:spcBef>
              <a:spcAft>
                <a:spcPts val="0"/>
              </a:spcAft>
              <a:buAutoNum type="arabicPeriod"/>
            </a:pPr>
            <a:r>
              <a:rPr lang="en-US" sz="2800" dirty="0">
                <a:solidFill>
                  <a:srgbClr val="666666"/>
                </a:solidFill>
                <a:latin typeface="Roboto"/>
                <a:ea typeface="Roboto"/>
                <a:cs typeface="Roboto"/>
                <a:sym typeface="Roboto"/>
              </a:rPr>
              <a:t>All work can be recycled or kept in your binder or you may bring it home!</a:t>
            </a:r>
          </a:p>
          <a:p>
            <a:pPr marL="514350" lvl="0" indent="-514350" algn="l" rtl="0">
              <a:spcBef>
                <a:spcPts val="1000"/>
              </a:spcBef>
              <a:spcAft>
                <a:spcPts val="0"/>
              </a:spcAft>
              <a:buAutoNum type="arabicPeriod"/>
            </a:pPr>
            <a:r>
              <a:rPr lang="en-US" sz="2800" dirty="0">
                <a:solidFill>
                  <a:srgbClr val="666666"/>
                </a:solidFill>
                <a:latin typeface="Roboto"/>
                <a:ea typeface="Roboto"/>
                <a:cs typeface="Roboto"/>
                <a:sym typeface="Roboto"/>
              </a:rPr>
              <a:t>DCA analysis and DATA graphing</a:t>
            </a:r>
          </a:p>
          <a:p>
            <a:pPr marL="514350" lvl="0" indent="-514350" algn="l" rtl="0">
              <a:spcBef>
                <a:spcPts val="1000"/>
              </a:spcBef>
              <a:spcAft>
                <a:spcPts val="0"/>
              </a:spcAft>
              <a:buAutoNum type="arabicPeriod"/>
            </a:pPr>
            <a:r>
              <a:rPr lang="en-US" sz="2800" dirty="0">
                <a:solidFill>
                  <a:srgbClr val="666666"/>
                </a:solidFill>
                <a:latin typeface="Roboto"/>
                <a:ea typeface="Roboto"/>
                <a:cs typeface="Roboto"/>
                <a:sym typeface="Roboto"/>
                <a:hlinkClick r:id="rId3"/>
              </a:rPr>
              <a:t>Quick video on TAILS</a:t>
            </a:r>
            <a:endParaRPr lang="en-US" sz="2800" dirty="0">
              <a:solidFill>
                <a:srgbClr val="666666"/>
              </a:solidFill>
              <a:latin typeface="Roboto"/>
              <a:ea typeface="Roboto"/>
              <a:cs typeface="Roboto"/>
              <a:sym typeface="Roboto"/>
            </a:endParaRPr>
          </a:p>
          <a:p>
            <a:pPr marL="514350" lvl="0" indent="-514350" algn="l" rtl="0">
              <a:spcBef>
                <a:spcPts val="1000"/>
              </a:spcBef>
              <a:spcAft>
                <a:spcPts val="0"/>
              </a:spcAft>
              <a:buAutoNum type="arabicPeriod"/>
            </a:pPr>
            <a:r>
              <a:rPr lang="en-US" sz="2800" dirty="0">
                <a:solidFill>
                  <a:srgbClr val="666666"/>
                </a:solidFill>
                <a:latin typeface="Roboto"/>
                <a:ea typeface="Roboto"/>
                <a:cs typeface="Roboto"/>
                <a:sym typeface="Roboto"/>
              </a:rPr>
              <a:t>Turn in graphing page…yes this will be graded!</a:t>
            </a:r>
          </a:p>
          <a:p>
            <a:pPr marL="514350" lvl="0" indent="-514350" algn="l" rtl="0">
              <a:spcBef>
                <a:spcPts val="1000"/>
              </a:spcBef>
              <a:spcAft>
                <a:spcPts val="0"/>
              </a:spcAft>
              <a:buAutoNum type="arabicPeriod"/>
            </a:pPr>
            <a:r>
              <a:rPr lang="en-US" sz="2800" dirty="0">
                <a:solidFill>
                  <a:srgbClr val="666666"/>
                </a:solidFill>
                <a:latin typeface="Roboto"/>
                <a:ea typeface="Roboto"/>
                <a:cs typeface="Roboto"/>
                <a:sym typeface="Roboto"/>
              </a:rPr>
              <a:t>Launch </a:t>
            </a:r>
            <a:endParaRPr sz="2800" dirty="0">
              <a:solidFill>
                <a:srgbClr val="666666"/>
              </a:solidFill>
              <a:latin typeface="Roboto"/>
              <a:ea typeface="Roboto"/>
              <a:cs typeface="Roboto"/>
              <a:sym typeface="Roboto"/>
            </a:endParaRPr>
          </a:p>
          <a:p>
            <a:pPr marL="0" lvl="0" indent="0" algn="l" rtl="0">
              <a:spcBef>
                <a:spcPts val="1000"/>
              </a:spcBef>
              <a:spcAft>
                <a:spcPts val="1000"/>
              </a:spcAft>
              <a:buNone/>
            </a:pPr>
            <a:endParaRPr sz="1200" dirty="0">
              <a:solidFill>
                <a:srgbClr val="666666"/>
              </a:solidFill>
              <a:latin typeface="Roboto"/>
              <a:ea typeface="Roboto"/>
              <a:cs typeface="Roboto"/>
              <a:sym typeface="Roboto"/>
            </a:endParaRPr>
          </a:p>
        </p:txBody>
      </p:sp>
      <p:sp>
        <p:nvSpPr>
          <p:cNvPr id="120" name="Google Shape;120;p20"/>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7" name="Picture 6">
            <a:extLst>
              <a:ext uri="{FF2B5EF4-FFF2-40B4-BE49-F238E27FC236}">
                <a16:creationId xmlns:a16="http://schemas.microsoft.com/office/drawing/2014/main" xmlns="" id="{4300BDED-5F05-4491-86E2-3621A295E6ED}"/>
              </a:ext>
            </a:extLst>
          </p:cNvPr>
          <p:cNvPicPr>
            <a:picLocks noChangeAspect="1"/>
          </p:cNvPicPr>
          <p:nvPr/>
        </p:nvPicPr>
        <p:blipFill>
          <a:blip r:embed="rId4"/>
          <a:stretch>
            <a:fillRect/>
          </a:stretch>
        </p:blipFill>
        <p:spPr>
          <a:xfrm rot="5400000">
            <a:off x="39872" y="2081326"/>
            <a:ext cx="1860700" cy="1940442"/>
          </a:xfrm>
          <a:prstGeom prst="rect">
            <a:avLst/>
          </a:prstGeom>
        </p:spPr>
      </p:pic>
      <p:sp>
        <p:nvSpPr>
          <p:cNvPr id="2" name="Arrow: Left 1">
            <a:extLst>
              <a:ext uri="{FF2B5EF4-FFF2-40B4-BE49-F238E27FC236}">
                <a16:creationId xmlns:a16="http://schemas.microsoft.com/office/drawing/2014/main" xmlns="" id="{605F0CF9-9ECE-428F-9289-9A9B7AA15BE5}"/>
              </a:ext>
            </a:extLst>
          </p:cNvPr>
          <p:cNvSpPr/>
          <p:nvPr/>
        </p:nvSpPr>
        <p:spPr>
          <a:xfrm>
            <a:off x="1940443" y="2522044"/>
            <a:ext cx="707064" cy="455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5" name="Google Shape;135;p22"/>
          <p:cNvSpPr txBox="1">
            <a:spLocks noGrp="1"/>
          </p:cNvSpPr>
          <p:nvPr>
            <p:ph type="sldNum" idx="4294967295"/>
          </p:nvPr>
        </p:nvSpPr>
        <p:spPr>
          <a:xfrm>
            <a:off x="8480577" y="6333125"/>
            <a:ext cx="452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6" name="TextBox 5">
            <a:extLst>
              <a:ext uri="{FF2B5EF4-FFF2-40B4-BE49-F238E27FC236}">
                <a16:creationId xmlns:a16="http://schemas.microsoft.com/office/drawing/2014/main" xmlns="" id="{98BA12FC-BDCE-40C6-9B06-30BEED564B02}"/>
              </a:ext>
            </a:extLst>
          </p:cNvPr>
          <p:cNvSpPr txBox="1"/>
          <p:nvPr/>
        </p:nvSpPr>
        <p:spPr>
          <a:xfrm>
            <a:off x="2147777" y="106326"/>
            <a:ext cx="4316819" cy="400110"/>
          </a:xfrm>
          <a:prstGeom prst="rect">
            <a:avLst/>
          </a:prstGeom>
          <a:solidFill>
            <a:schemeClr val="accent2">
              <a:lumMod val="60000"/>
              <a:lumOff val="40000"/>
            </a:schemeClr>
          </a:solidFill>
        </p:spPr>
        <p:txBody>
          <a:bodyPr wrap="square" rtlCol="0">
            <a:spAutoFit/>
          </a:bodyPr>
          <a:lstStyle/>
          <a:p>
            <a:pPr algn="ctr"/>
            <a:r>
              <a:rPr lang="en-US" sz="2000" b="1" dirty="0"/>
              <a:t>DATA By Teacher, Class and TEK</a:t>
            </a:r>
          </a:p>
        </p:txBody>
      </p:sp>
      <p:pic>
        <p:nvPicPr>
          <p:cNvPr id="7" name="Picture 6">
            <a:extLst>
              <a:ext uri="{FF2B5EF4-FFF2-40B4-BE49-F238E27FC236}">
                <a16:creationId xmlns:a16="http://schemas.microsoft.com/office/drawing/2014/main" xmlns="" id="{8CCB94C0-C7D8-4EAC-AD92-414A646CF089}"/>
              </a:ext>
            </a:extLst>
          </p:cNvPr>
          <p:cNvPicPr>
            <a:picLocks noChangeAspect="1"/>
          </p:cNvPicPr>
          <p:nvPr/>
        </p:nvPicPr>
        <p:blipFill>
          <a:blip r:embed="rId3"/>
          <a:stretch>
            <a:fillRect/>
          </a:stretch>
        </p:blipFill>
        <p:spPr>
          <a:xfrm>
            <a:off x="0" y="594209"/>
            <a:ext cx="9144000" cy="693530"/>
          </a:xfrm>
          <a:prstGeom prst="rect">
            <a:avLst/>
          </a:prstGeom>
        </p:spPr>
      </p:pic>
      <p:pic>
        <p:nvPicPr>
          <p:cNvPr id="8" name="Picture 7">
            <a:extLst>
              <a:ext uri="{FF2B5EF4-FFF2-40B4-BE49-F238E27FC236}">
                <a16:creationId xmlns:a16="http://schemas.microsoft.com/office/drawing/2014/main" xmlns="" id="{CE8DA355-4F0D-43EE-9A62-80B4D1F52218}"/>
              </a:ext>
            </a:extLst>
          </p:cNvPr>
          <p:cNvPicPr>
            <a:picLocks noChangeAspect="1"/>
          </p:cNvPicPr>
          <p:nvPr/>
        </p:nvPicPr>
        <p:blipFill>
          <a:blip r:embed="rId4"/>
          <a:stretch>
            <a:fillRect/>
          </a:stretch>
        </p:blipFill>
        <p:spPr>
          <a:xfrm>
            <a:off x="0" y="1261045"/>
            <a:ext cx="9144000" cy="263642"/>
          </a:xfrm>
          <a:prstGeom prst="rect">
            <a:avLst/>
          </a:prstGeom>
        </p:spPr>
      </p:pic>
      <p:pic>
        <p:nvPicPr>
          <p:cNvPr id="9" name="Picture 8">
            <a:extLst>
              <a:ext uri="{FF2B5EF4-FFF2-40B4-BE49-F238E27FC236}">
                <a16:creationId xmlns:a16="http://schemas.microsoft.com/office/drawing/2014/main" xmlns="" id="{B5E2F522-15FB-468E-923A-BA93538061E1}"/>
              </a:ext>
            </a:extLst>
          </p:cNvPr>
          <p:cNvPicPr>
            <a:picLocks noChangeAspect="1"/>
          </p:cNvPicPr>
          <p:nvPr/>
        </p:nvPicPr>
        <p:blipFill>
          <a:blip r:embed="rId5"/>
          <a:stretch>
            <a:fillRect/>
          </a:stretch>
        </p:blipFill>
        <p:spPr>
          <a:xfrm>
            <a:off x="0" y="1527514"/>
            <a:ext cx="9144000" cy="272955"/>
          </a:xfrm>
          <a:prstGeom prst="rect">
            <a:avLst/>
          </a:prstGeom>
        </p:spPr>
      </p:pic>
      <p:pic>
        <p:nvPicPr>
          <p:cNvPr id="10" name="Picture 9">
            <a:extLst>
              <a:ext uri="{FF2B5EF4-FFF2-40B4-BE49-F238E27FC236}">
                <a16:creationId xmlns:a16="http://schemas.microsoft.com/office/drawing/2014/main" xmlns="" id="{5440E058-577B-4CB7-BC4F-E50B8CFAFC0E}"/>
              </a:ext>
            </a:extLst>
          </p:cNvPr>
          <p:cNvPicPr>
            <a:picLocks noChangeAspect="1"/>
          </p:cNvPicPr>
          <p:nvPr/>
        </p:nvPicPr>
        <p:blipFill>
          <a:blip r:embed="rId6"/>
          <a:stretch>
            <a:fillRect/>
          </a:stretch>
        </p:blipFill>
        <p:spPr>
          <a:xfrm>
            <a:off x="0" y="2684925"/>
            <a:ext cx="9144000" cy="1488150"/>
          </a:xfrm>
          <a:prstGeom prst="rect">
            <a:avLst/>
          </a:prstGeom>
        </p:spPr>
      </p:pic>
      <p:pic>
        <p:nvPicPr>
          <p:cNvPr id="11" name="Picture 10">
            <a:extLst>
              <a:ext uri="{FF2B5EF4-FFF2-40B4-BE49-F238E27FC236}">
                <a16:creationId xmlns:a16="http://schemas.microsoft.com/office/drawing/2014/main" xmlns="" id="{BAF1C359-551C-46ED-8D75-B8D0E8E87EAB}"/>
              </a:ext>
            </a:extLst>
          </p:cNvPr>
          <p:cNvPicPr>
            <a:picLocks noChangeAspect="1"/>
          </p:cNvPicPr>
          <p:nvPr/>
        </p:nvPicPr>
        <p:blipFill>
          <a:blip r:embed="rId7"/>
          <a:stretch>
            <a:fillRect/>
          </a:stretch>
        </p:blipFill>
        <p:spPr>
          <a:xfrm>
            <a:off x="0" y="2059505"/>
            <a:ext cx="9144000" cy="644376"/>
          </a:xfrm>
          <a:prstGeom prst="rect">
            <a:avLst/>
          </a:prstGeom>
        </p:spPr>
      </p:pic>
      <p:pic>
        <p:nvPicPr>
          <p:cNvPr id="12" name="Picture 11">
            <a:extLst>
              <a:ext uri="{FF2B5EF4-FFF2-40B4-BE49-F238E27FC236}">
                <a16:creationId xmlns:a16="http://schemas.microsoft.com/office/drawing/2014/main" xmlns="" id="{1ED7516A-42A9-4458-B152-5ABFF972FA92}"/>
              </a:ext>
            </a:extLst>
          </p:cNvPr>
          <p:cNvPicPr>
            <a:picLocks noChangeAspect="1"/>
          </p:cNvPicPr>
          <p:nvPr/>
        </p:nvPicPr>
        <p:blipFill>
          <a:blip r:embed="rId8"/>
          <a:stretch>
            <a:fillRect/>
          </a:stretch>
        </p:blipFill>
        <p:spPr>
          <a:xfrm>
            <a:off x="-5316" y="5176696"/>
            <a:ext cx="9144000" cy="619416"/>
          </a:xfrm>
          <a:prstGeom prst="rect">
            <a:avLst/>
          </a:prstGeom>
        </p:spPr>
      </p:pic>
      <p:pic>
        <p:nvPicPr>
          <p:cNvPr id="13" name="Picture 12">
            <a:extLst>
              <a:ext uri="{FF2B5EF4-FFF2-40B4-BE49-F238E27FC236}">
                <a16:creationId xmlns:a16="http://schemas.microsoft.com/office/drawing/2014/main" xmlns="" id="{B9FA38CA-1590-4F0C-9194-52F5B0429435}"/>
              </a:ext>
            </a:extLst>
          </p:cNvPr>
          <p:cNvPicPr>
            <a:picLocks noChangeAspect="1"/>
          </p:cNvPicPr>
          <p:nvPr/>
        </p:nvPicPr>
        <p:blipFill>
          <a:blip r:embed="rId9"/>
          <a:stretch>
            <a:fillRect/>
          </a:stretch>
        </p:blipFill>
        <p:spPr>
          <a:xfrm>
            <a:off x="0" y="6191937"/>
            <a:ext cx="9144000" cy="290146"/>
          </a:xfrm>
          <a:prstGeom prst="rect">
            <a:avLst/>
          </a:prstGeom>
        </p:spPr>
      </p:pic>
      <p:sp>
        <p:nvSpPr>
          <p:cNvPr id="14" name="TextBox 13">
            <a:extLst>
              <a:ext uri="{FF2B5EF4-FFF2-40B4-BE49-F238E27FC236}">
                <a16:creationId xmlns:a16="http://schemas.microsoft.com/office/drawing/2014/main" xmlns="" id="{B89DE593-6E9E-4A5A-9822-DFC959EE1FFD}"/>
              </a:ext>
            </a:extLst>
          </p:cNvPr>
          <p:cNvSpPr txBox="1"/>
          <p:nvPr/>
        </p:nvSpPr>
        <p:spPr>
          <a:xfrm>
            <a:off x="6140308" y="2450805"/>
            <a:ext cx="568842" cy="261610"/>
          </a:xfrm>
          <a:prstGeom prst="rect">
            <a:avLst/>
          </a:prstGeom>
          <a:solidFill>
            <a:schemeClr val="tx2"/>
          </a:solidFill>
        </p:spPr>
        <p:txBody>
          <a:bodyPr wrap="square" rtlCol="0">
            <a:spAutoFit/>
          </a:bodyPr>
          <a:lstStyle/>
          <a:p>
            <a:r>
              <a:rPr lang="en-US" sz="1050" dirty="0"/>
              <a:t>7.5B</a:t>
            </a:r>
          </a:p>
        </p:txBody>
      </p:sp>
      <p:sp>
        <p:nvSpPr>
          <p:cNvPr id="16" name="TextBox 15">
            <a:extLst>
              <a:ext uri="{FF2B5EF4-FFF2-40B4-BE49-F238E27FC236}">
                <a16:creationId xmlns:a16="http://schemas.microsoft.com/office/drawing/2014/main" xmlns="" id="{5CBAB1C8-0D0A-407E-855B-DA7F5515A716}"/>
              </a:ext>
            </a:extLst>
          </p:cNvPr>
          <p:cNvSpPr txBox="1"/>
          <p:nvPr/>
        </p:nvSpPr>
        <p:spPr>
          <a:xfrm>
            <a:off x="3248256" y="5843959"/>
            <a:ext cx="2333837" cy="307777"/>
          </a:xfrm>
          <a:prstGeom prst="rect">
            <a:avLst/>
          </a:prstGeom>
          <a:solidFill>
            <a:schemeClr val="accent1">
              <a:lumMod val="40000"/>
              <a:lumOff val="60000"/>
            </a:schemeClr>
          </a:solidFill>
        </p:spPr>
        <p:txBody>
          <a:bodyPr wrap="square" rtlCol="0">
            <a:spAutoFit/>
          </a:bodyPr>
          <a:lstStyle/>
          <a:p>
            <a:r>
              <a:rPr lang="en-US" b="1" dirty="0"/>
              <a:t>Process TEKS--Skills</a:t>
            </a:r>
          </a:p>
        </p:txBody>
      </p:sp>
      <p:pic>
        <p:nvPicPr>
          <p:cNvPr id="17" name="Picture 16">
            <a:extLst>
              <a:ext uri="{FF2B5EF4-FFF2-40B4-BE49-F238E27FC236}">
                <a16:creationId xmlns:a16="http://schemas.microsoft.com/office/drawing/2014/main" xmlns="" id="{8E338679-B79E-4102-B1EC-2513648795A1}"/>
              </a:ext>
            </a:extLst>
          </p:cNvPr>
          <p:cNvPicPr>
            <a:picLocks noChangeAspect="1"/>
          </p:cNvPicPr>
          <p:nvPr/>
        </p:nvPicPr>
        <p:blipFill>
          <a:blip r:embed="rId10"/>
          <a:stretch>
            <a:fillRect/>
          </a:stretch>
        </p:blipFill>
        <p:spPr>
          <a:xfrm>
            <a:off x="1995487" y="6529065"/>
            <a:ext cx="5153025" cy="285750"/>
          </a:xfrm>
          <a:prstGeom prst="rect">
            <a:avLst/>
          </a:prstGeom>
        </p:spPr>
      </p:pic>
      <p:sp>
        <p:nvSpPr>
          <p:cNvPr id="18" name="TextBox 17">
            <a:extLst>
              <a:ext uri="{FF2B5EF4-FFF2-40B4-BE49-F238E27FC236}">
                <a16:creationId xmlns:a16="http://schemas.microsoft.com/office/drawing/2014/main" xmlns="" id="{C990108F-2834-4274-89AE-A036B378D393}"/>
              </a:ext>
            </a:extLst>
          </p:cNvPr>
          <p:cNvSpPr txBox="1"/>
          <p:nvPr/>
        </p:nvSpPr>
        <p:spPr>
          <a:xfrm>
            <a:off x="2690037" y="4779335"/>
            <a:ext cx="3843670" cy="307777"/>
          </a:xfrm>
          <a:prstGeom prst="rect">
            <a:avLst/>
          </a:prstGeom>
          <a:noFill/>
        </p:spPr>
        <p:txBody>
          <a:bodyPr wrap="square" rtlCol="0">
            <a:spAutoFit/>
          </a:bodyPr>
          <a:lstStyle/>
          <a:p>
            <a:pPr algn="ctr"/>
            <a:r>
              <a:rPr lang="en-US" b="1" dirty="0"/>
              <a:t>Learning Standards</a:t>
            </a:r>
          </a:p>
        </p:txBody>
      </p:sp>
      <p:sp>
        <p:nvSpPr>
          <p:cNvPr id="19" name="TextBox 18">
            <a:extLst>
              <a:ext uri="{FF2B5EF4-FFF2-40B4-BE49-F238E27FC236}">
                <a16:creationId xmlns:a16="http://schemas.microsoft.com/office/drawing/2014/main" xmlns="" id="{844E41EE-6A56-467A-8977-513FC03B19EE}"/>
              </a:ext>
            </a:extLst>
          </p:cNvPr>
          <p:cNvSpPr txBox="1"/>
          <p:nvPr/>
        </p:nvSpPr>
        <p:spPr>
          <a:xfrm flipH="1">
            <a:off x="0" y="4220058"/>
            <a:ext cx="7320516" cy="307777"/>
          </a:xfrm>
          <a:prstGeom prst="rect">
            <a:avLst/>
          </a:prstGeom>
          <a:noFill/>
        </p:spPr>
        <p:txBody>
          <a:bodyPr wrap="square" rtlCol="0">
            <a:spAutoFit/>
          </a:bodyPr>
          <a:lstStyle/>
          <a:p>
            <a:r>
              <a:rPr lang="en-US" dirty="0"/>
              <a:t>2</a:t>
            </a:r>
            <a:r>
              <a:rPr lang="en-US" baseline="30000" dirty="0"/>
              <a:t>nd</a:t>
            </a:r>
            <a:r>
              <a:rPr lang="en-US" dirty="0"/>
              <a:t> period averages:		26         84.59%        94.6%        100%          87.17%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6" name="Google Shape;156;p25"/>
          <p:cNvSpPr txBox="1">
            <a:spLocks noGrp="1"/>
          </p:cNvSpPr>
          <p:nvPr>
            <p:ph type="sldNum" idx="12"/>
          </p:nvPr>
        </p:nvSpPr>
        <p:spPr>
          <a:xfrm>
            <a:off x="4345650" y="6580650"/>
            <a:ext cx="452700" cy="27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2" name="Picture 1">
            <a:extLst>
              <a:ext uri="{FF2B5EF4-FFF2-40B4-BE49-F238E27FC236}">
                <a16:creationId xmlns:a16="http://schemas.microsoft.com/office/drawing/2014/main" xmlns="" id="{096C3E6E-008B-4894-9555-A5F1F267D631}"/>
              </a:ext>
            </a:extLst>
          </p:cNvPr>
          <p:cNvPicPr>
            <a:picLocks noChangeAspect="1"/>
          </p:cNvPicPr>
          <p:nvPr/>
        </p:nvPicPr>
        <p:blipFill>
          <a:blip r:embed="rId3"/>
          <a:stretch>
            <a:fillRect/>
          </a:stretch>
        </p:blipFill>
        <p:spPr>
          <a:xfrm rot="5400000">
            <a:off x="1441166" y="-968013"/>
            <a:ext cx="6314832" cy="8782493"/>
          </a:xfrm>
          <a:prstGeom prst="rect">
            <a:avLst/>
          </a:prstGeom>
        </p:spPr>
      </p:pic>
      <p:sp>
        <p:nvSpPr>
          <p:cNvPr id="3" name="TextBox 2">
            <a:extLst>
              <a:ext uri="{FF2B5EF4-FFF2-40B4-BE49-F238E27FC236}">
                <a16:creationId xmlns:a16="http://schemas.microsoft.com/office/drawing/2014/main" xmlns="" id="{C1A00DAC-1DEB-4026-9AEE-4958051267E5}"/>
              </a:ext>
            </a:extLst>
          </p:cNvPr>
          <p:cNvSpPr txBox="1"/>
          <p:nvPr/>
        </p:nvSpPr>
        <p:spPr>
          <a:xfrm>
            <a:off x="7915940" y="1185530"/>
            <a:ext cx="563525" cy="600164"/>
          </a:xfrm>
          <a:prstGeom prst="rect">
            <a:avLst/>
          </a:prstGeom>
          <a:noFill/>
        </p:spPr>
        <p:txBody>
          <a:bodyPr wrap="square" rtlCol="0">
            <a:spAutoFit/>
          </a:bodyPr>
          <a:lstStyle/>
          <a:p>
            <a:r>
              <a:rPr lang="en-US" sz="1100" dirty="0"/>
              <a:t>98.79</a:t>
            </a:r>
          </a:p>
          <a:p>
            <a:endParaRPr lang="en-US" sz="1100" dirty="0"/>
          </a:p>
          <a:p>
            <a:r>
              <a:rPr lang="en-US" sz="1100" dirty="0"/>
              <a:t>93.55</a:t>
            </a:r>
          </a:p>
        </p:txBody>
      </p:sp>
      <p:sp>
        <p:nvSpPr>
          <p:cNvPr id="4" name="TextBox 3">
            <a:extLst>
              <a:ext uri="{FF2B5EF4-FFF2-40B4-BE49-F238E27FC236}">
                <a16:creationId xmlns:a16="http://schemas.microsoft.com/office/drawing/2014/main" xmlns="" id="{07C1F5FB-C46A-4E68-B3E8-3B65CC125C74}"/>
              </a:ext>
            </a:extLst>
          </p:cNvPr>
          <p:cNvSpPr txBox="1"/>
          <p:nvPr/>
        </p:nvSpPr>
        <p:spPr>
          <a:xfrm>
            <a:off x="1318436" y="2052084"/>
            <a:ext cx="2604977" cy="276999"/>
          </a:xfrm>
          <a:prstGeom prst="rect">
            <a:avLst/>
          </a:prstGeom>
          <a:noFill/>
        </p:spPr>
        <p:txBody>
          <a:bodyPr wrap="square" rtlCol="0">
            <a:spAutoFit/>
          </a:bodyPr>
          <a:lstStyle/>
          <a:p>
            <a:r>
              <a:rPr lang="en-US" sz="1200" dirty="0"/>
              <a:t>  9/25             Mrs. </a:t>
            </a:r>
            <a:r>
              <a:rPr lang="en-US" sz="1200" dirty="0" err="1"/>
              <a:t>Hinds’s</a:t>
            </a:r>
            <a:r>
              <a:rPr lang="en-US" sz="1200" dirty="0"/>
              <a:t> Class</a:t>
            </a:r>
          </a:p>
        </p:txBody>
      </p:sp>
      <p:sp>
        <p:nvSpPr>
          <p:cNvPr id="5" name="TextBox 4">
            <a:extLst>
              <a:ext uri="{FF2B5EF4-FFF2-40B4-BE49-F238E27FC236}">
                <a16:creationId xmlns:a16="http://schemas.microsoft.com/office/drawing/2014/main" xmlns="" id="{5A8D471A-E5CD-4943-AB1D-C84400127A08}"/>
              </a:ext>
            </a:extLst>
          </p:cNvPr>
          <p:cNvSpPr txBox="1"/>
          <p:nvPr/>
        </p:nvSpPr>
        <p:spPr>
          <a:xfrm>
            <a:off x="6459280" y="2359861"/>
            <a:ext cx="2286000" cy="307777"/>
          </a:xfrm>
          <a:prstGeom prst="rect">
            <a:avLst/>
          </a:prstGeom>
          <a:noFill/>
        </p:spPr>
        <p:txBody>
          <a:bodyPr wrap="square" rtlCol="0">
            <a:spAutoFit/>
          </a:bodyPr>
          <a:lstStyle/>
          <a:p>
            <a:r>
              <a:rPr lang="en-US" dirty="0"/>
              <a:t>Unit 2 DCA Data Analysis</a:t>
            </a:r>
          </a:p>
        </p:txBody>
      </p:sp>
      <p:cxnSp>
        <p:nvCxnSpPr>
          <p:cNvPr id="8" name="Straight Connector 7">
            <a:extLst>
              <a:ext uri="{FF2B5EF4-FFF2-40B4-BE49-F238E27FC236}">
                <a16:creationId xmlns:a16="http://schemas.microsoft.com/office/drawing/2014/main" xmlns="" id="{CC1BA800-65A8-41E8-A009-23D47BA4BD7B}"/>
              </a:ext>
            </a:extLst>
          </p:cNvPr>
          <p:cNvCxnSpPr/>
          <p:nvPr/>
        </p:nvCxnSpPr>
        <p:spPr>
          <a:xfrm flipH="1">
            <a:off x="6278524" y="4630478"/>
            <a:ext cx="207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06849493-7D55-436F-89C1-68F9D96EDACF}"/>
              </a:ext>
            </a:extLst>
          </p:cNvPr>
          <p:cNvCxnSpPr/>
          <p:nvPr/>
        </p:nvCxnSpPr>
        <p:spPr>
          <a:xfrm flipH="1">
            <a:off x="6282069" y="3985438"/>
            <a:ext cx="207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193ACAC3-A1BB-495A-8F42-66CF7078F179}"/>
              </a:ext>
            </a:extLst>
          </p:cNvPr>
          <p:cNvCxnSpPr/>
          <p:nvPr/>
        </p:nvCxnSpPr>
        <p:spPr>
          <a:xfrm flipH="1">
            <a:off x="6290929" y="4313274"/>
            <a:ext cx="207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4C359B96-CF0A-4EF3-BCA4-67FFBEEF4BC1}"/>
              </a:ext>
            </a:extLst>
          </p:cNvPr>
          <p:cNvCxnSpPr/>
          <p:nvPr/>
        </p:nvCxnSpPr>
        <p:spPr>
          <a:xfrm flipH="1">
            <a:off x="6269662" y="3675323"/>
            <a:ext cx="20733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49692D92-86B9-47AA-A06B-385BB7888A29}"/>
              </a:ext>
            </a:extLst>
          </p:cNvPr>
          <p:cNvSpPr txBox="1"/>
          <p:nvPr/>
        </p:nvSpPr>
        <p:spPr>
          <a:xfrm>
            <a:off x="5332228" y="2721935"/>
            <a:ext cx="418641" cy="2216884"/>
          </a:xfrm>
          <a:prstGeom prst="rect">
            <a:avLst/>
          </a:prstGeom>
          <a:noFill/>
        </p:spPr>
        <p:txBody>
          <a:bodyPr vert="wordArtVert" wrap="square" rtlCol="0">
            <a:spAutoFit/>
          </a:bodyPr>
          <a:lstStyle/>
          <a:p>
            <a:r>
              <a:rPr lang="en-US" dirty="0"/>
              <a:t>My Score</a:t>
            </a:r>
          </a:p>
        </p:txBody>
      </p:sp>
      <p:sp>
        <p:nvSpPr>
          <p:cNvPr id="11" name="TextBox 10">
            <a:extLst>
              <a:ext uri="{FF2B5EF4-FFF2-40B4-BE49-F238E27FC236}">
                <a16:creationId xmlns:a16="http://schemas.microsoft.com/office/drawing/2014/main" xmlns="" id="{B0936520-DA25-46B2-BAD2-34CC89A9D0CA}"/>
              </a:ext>
            </a:extLst>
          </p:cNvPr>
          <p:cNvSpPr txBox="1"/>
          <p:nvPr/>
        </p:nvSpPr>
        <p:spPr>
          <a:xfrm>
            <a:off x="6087139" y="3498112"/>
            <a:ext cx="283532" cy="1384995"/>
          </a:xfrm>
          <a:prstGeom prst="rect">
            <a:avLst/>
          </a:prstGeom>
          <a:noFill/>
        </p:spPr>
        <p:txBody>
          <a:bodyPr wrap="square" rtlCol="0">
            <a:spAutoFit/>
          </a:bodyPr>
          <a:lstStyle/>
          <a:p>
            <a:r>
              <a:rPr lang="en-US" sz="1200" dirty="0"/>
              <a:t>4</a:t>
            </a:r>
          </a:p>
          <a:p>
            <a:endParaRPr lang="en-US" sz="1200" dirty="0"/>
          </a:p>
          <a:p>
            <a:r>
              <a:rPr lang="en-US" sz="1200" dirty="0"/>
              <a:t>3</a:t>
            </a:r>
          </a:p>
          <a:p>
            <a:endParaRPr lang="en-US" sz="1200" dirty="0"/>
          </a:p>
          <a:p>
            <a:r>
              <a:rPr lang="en-US" sz="1200" dirty="0"/>
              <a:t>2</a:t>
            </a:r>
          </a:p>
          <a:p>
            <a:endParaRPr lang="en-US" sz="1200" dirty="0"/>
          </a:p>
          <a:p>
            <a:r>
              <a:rPr lang="en-US" sz="1200" dirty="0"/>
              <a:t>1</a:t>
            </a:r>
          </a:p>
        </p:txBody>
      </p:sp>
      <p:sp>
        <p:nvSpPr>
          <p:cNvPr id="12" name="TextBox 11">
            <a:extLst>
              <a:ext uri="{FF2B5EF4-FFF2-40B4-BE49-F238E27FC236}">
                <a16:creationId xmlns:a16="http://schemas.microsoft.com/office/drawing/2014/main" xmlns="" id="{38673B76-1260-4A16-B09C-363F2A798FB8}"/>
              </a:ext>
            </a:extLst>
          </p:cNvPr>
          <p:cNvSpPr txBox="1"/>
          <p:nvPr/>
        </p:nvSpPr>
        <p:spPr>
          <a:xfrm>
            <a:off x="6831419" y="5534247"/>
            <a:ext cx="1653363" cy="307777"/>
          </a:xfrm>
          <a:prstGeom prst="rect">
            <a:avLst/>
          </a:prstGeom>
          <a:noFill/>
        </p:spPr>
        <p:txBody>
          <a:bodyPr wrap="square" rtlCol="0">
            <a:spAutoFit/>
          </a:bodyPr>
          <a:lstStyle/>
          <a:p>
            <a:pPr algn="ctr"/>
            <a:r>
              <a:rPr lang="en-US" dirty="0"/>
              <a:t>TEKS TESTED</a:t>
            </a:r>
          </a:p>
        </p:txBody>
      </p:sp>
      <p:sp>
        <p:nvSpPr>
          <p:cNvPr id="13" name="TextBox 12">
            <a:extLst>
              <a:ext uri="{FF2B5EF4-FFF2-40B4-BE49-F238E27FC236}">
                <a16:creationId xmlns:a16="http://schemas.microsoft.com/office/drawing/2014/main" xmlns="" id="{AE965175-DA10-4066-BA76-3BBAF93967B2}"/>
              </a:ext>
            </a:extLst>
          </p:cNvPr>
          <p:cNvSpPr txBox="1"/>
          <p:nvPr/>
        </p:nvSpPr>
        <p:spPr>
          <a:xfrm>
            <a:off x="6498264" y="4938819"/>
            <a:ext cx="2183219" cy="677108"/>
          </a:xfrm>
          <a:prstGeom prst="rect">
            <a:avLst/>
          </a:prstGeom>
          <a:noFill/>
        </p:spPr>
        <p:txBody>
          <a:bodyPr wrap="square" rtlCol="0">
            <a:spAutoFit/>
          </a:bodyPr>
          <a:lstStyle/>
          <a:p>
            <a:r>
              <a:rPr lang="en-US" dirty="0"/>
              <a:t>7.5A                   7.5B</a:t>
            </a:r>
          </a:p>
          <a:p>
            <a:r>
              <a:rPr lang="en-US" sz="1200" dirty="0"/>
              <a:t>(2 questions)     (4 questions)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9" descr="birds.jpg"/>
          <p:cNvPicPr preferRelativeResize="0"/>
          <p:nvPr/>
        </p:nvPicPr>
        <p:blipFill>
          <a:blip r:embed="rId3">
            <a:alphaModFix/>
          </a:blip>
          <a:stretch>
            <a:fillRect/>
          </a:stretch>
        </p:blipFill>
        <p:spPr>
          <a:xfrm>
            <a:off x="0" y="0"/>
            <a:ext cx="9144000" cy="6858000"/>
          </a:xfrm>
          <a:prstGeom prst="rect">
            <a:avLst/>
          </a:prstGeom>
          <a:noFill/>
          <a:ln>
            <a:noFill/>
          </a:ln>
        </p:spPr>
      </p:pic>
      <p:sp>
        <p:nvSpPr>
          <p:cNvPr id="187" name="Google Shape;187;p29"/>
          <p:cNvSpPr txBox="1">
            <a:spLocks noGrp="1"/>
          </p:cNvSpPr>
          <p:nvPr>
            <p:ph type="body" idx="4294967295"/>
          </p:nvPr>
        </p:nvSpPr>
        <p:spPr>
          <a:xfrm>
            <a:off x="733647" y="531628"/>
            <a:ext cx="7405576" cy="5645888"/>
          </a:xfrm>
          <a:prstGeom prst="rect">
            <a:avLst/>
          </a:prstGeom>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600"/>
              </a:spcBef>
              <a:spcAft>
                <a:spcPts val="0"/>
              </a:spcAft>
              <a:buNone/>
            </a:pPr>
            <a:r>
              <a:rPr lang="en-US" sz="4800" b="1" dirty="0">
                <a:solidFill>
                  <a:srgbClr val="8EC641"/>
                </a:solidFill>
                <a:latin typeface="Roboto Slab"/>
                <a:ea typeface="Roboto Slab"/>
                <a:cs typeface="Roboto Slab"/>
                <a:sym typeface="Roboto Slab"/>
              </a:rPr>
              <a:t>Launch:</a:t>
            </a:r>
          </a:p>
          <a:p>
            <a:pPr marL="0" lvl="0" indent="0" algn="ctr" rtl="0">
              <a:spcBef>
                <a:spcPts val="600"/>
              </a:spcBef>
              <a:spcAft>
                <a:spcPts val="0"/>
              </a:spcAft>
              <a:buNone/>
            </a:pPr>
            <a:endParaRPr lang="en-US" sz="4800" b="1" dirty="0">
              <a:solidFill>
                <a:srgbClr val="8EC641"/>
              </a:solidFill>
              <a:latin typeface="Roboto Slab"/>
              <a:ea typeface="Roboto Slab"/>
              <a:sym typeface="Roboto Slab"/>
            </a:endParaRPr>
          </a:p>
          <a:p>
            <a:pPr marL="0" lvl="0" indent="0" algn="ctr" rtl="0">
              <a:spcBef>
                <a:spcPts val="600"/>
              </a:spcBef>
              <a:spcAft>
                <a:spcPts val="0"/>
              </a:spcAft>
              <a:buNone/>
            </a:pPr>
            <a:r>
              <a:rPr lang="en-US" sz="4800" b="1" dirty="0">
                <a:solidFill>
                  <a:srgbClr val="8EC641"/>
                </a:solidFill>
                <a:latin typeface="Roboto Slab"/>
                <a:ea typeface="Roboto Slab"/>
                <a:sym typeface="Roboto Slab"/>
              </a:rPr>
              <a:t>DO THE RIGHT THING</a:t>
            </a:r>
          </a:p>
          <a:p>
            <a:pPr marL="0" lvl="0" indent="0" algn="ctr" rtl="0">
              <a:spcBef>
                <a:spcPts val="600"/>
              </a:spcBef>
              <a:spcAft>
                <a:spcPts val="0"/>
              </a:spcAft>
              <a:buNone/>
            </a:pPr>
            <a:r>
              <a:rPr lang="en-US" sz="4800" b="1" dirty="0">
                <a:solidFill>
                  <a:srgbClr val="8EC641"/>
                </a:solidFill>
                <a:latin typeface="Roboto Slab"/>
                <a:ea typeface="Roboto Slab"/>
                <a:sym typeface="Roboto Slab"/>
              </a:rPr>
              <a:t>EVEN WHEN</a:t>
            </a:r>
          </a:p>
          <a:p>
            <a:pPr marL="0" lvl="0" indent="0" algn="ctr" rtl="0">
              <a:spcBef>
                <a:spcPts val="600"/>
              </a:spcBef>
              <a:spcAft>
                <a:spcPts val="0"/>
              </a:spcAft>
              <a:buNone/>
            </a:pPr>
            <a:r>
              <a:rPr lang="en-US" sz="4800" b="1" dirty="0">
                <a:solidFill>
                  <a:srgbClr val="8EC641"/>
                </a:solidFill>
                <a:latin typeface="Roboto Slab"/>
                <a:ea typeface="Roboto Slab"/>
                <a:sym typeface="Roboto Slab"/>
              </a:rPr>
              <a:t>NO ONE IS LOOKING</a:t>
            </a:r>
            <a:endParaRPr sz="5400" dirty="0">
              <a:solidFill>
                <a:srgbClr val="FFFFFF"/>
              </a:solidFill>
            </a:endParaRPr>
          </a:p>
        </p:txBody>
      </p:sp>
      <p:sp>
        <p:nvSpPr>
          <p:cNvPr id="188" name="Google Shape;188;p29"/>
          <p:cNvSpPr txBox="1">
            <a:spLocks noGrp="1"/>
          </p:cNvSpPr>
          <p:nvPr>
            <p:ph type="sldNum" idx="12"/>
          </p:nvPr>
        </p:nvSpPr>
        <p:spPr>
          <a:xfrm>
            <a:off x="4345650" y="6580650"/>
            <a:ext cx="452700" cy="27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CF6DDD-47A5-4C01-A79D-D266C075BF6A}"/>
              </a:ext>
            </a:extLst>
          </p:cNvPr>
          <p:cNvSpPr>
            <a:spLocks noGrp="1"/>
          </p:cNvSpPr>
          <p:nvPr>
            <p:ph type="ctrTitle"/>
          </p:nvPr>
        </p:nvSpPr>
        <p:spPr>
          <a:xfrm>
            <a:off x="132908" y="835800"/>
            <a:ext cx="4082901" cy="2178530"/>
          </a:xfrm>
          <a:solidFill>
            <a:schemeClr val="accent3">
              <a:lumMod val="40000"/>
              <a:lumOff val="60000"/>
            </a:schemeClr>
          </a:solidFill>
        </p:spPr>
        <p:txBody>
          <a:bodyPr/>
          <a:lstStyle/>
          <a:p>
            <a:r>
              <a:rPr lang="en-US" sz="1800" u="sng" dirty="0">
                <a:solidFill>
                  <a:schemeClr val="tx1"/>
                </a:solidFill>
              </a:rPr>
              <a:t>Enrichment Group</a:t>
            </a:r>
            <a:r>
              <a:rPr lang="en-US" sz="1800" b="0" u="sng" dirty="0">
                <a:solidFill>
                  <a:schemeClr val="tx1"/>
                </a:solidFill>
              </a:rPr>
              <a:t/>
            </a:r>
            <a:br>
              <a:rPr lang="en-US" sz="1800" b="0" u="sng" dirty="0">
                <a:solidFill>
                  <a:schemeClr val="tx1"/>
                </a:solidFill>
              </a:rPr>
            </a:br>
            <a:r>
              <a:rPr lang="en-US" sz="1800" b="0" u="sng" dirty="0">
                <a:solidFill>
                  <a:schemeClr val="tx1"/>
                </a:solidFill>
              </a:rPr>
              <a:t>Learning Target:  </a:t>
            </a:r>
            <a:br>
              <a:rPr lang="en-US" sz="1800" b="0" u="sng" dirty="0">
                <a:solidFill>
                  <a:schemeClr val="tx1"/>
                </a:solidFill>
              </a:rPr>
            </a:br>
            <a:r>
              <a:rPr lang="en-US" sz="1800" b="0" dirty="0">
                <a:solidFill>
                  <a:schemeClr val="tx1"/>
                </a:solidFill>
              </a:rPr>
              <a:t>I will learn the characteristics that make up a microhabitat.</a:t>
            </a:r>
            <a:br>
              <a:rPr lang="en-US" sz="1800" b="0" dirty="0">
                <a:solidFill>
                  <a:schemeClr val="tx1"/>
                </a:solidFill>
              </a:rPr>
            </a:br>
            <a:r>
              <a:rPr lang="en-US" sz="1800" b="0" dirty="0">
                <a:solidFill>
                  <a:schemeClr val="tx1"/>
                </a:solidFill>
              </a:rPr>
              <a:t/>
            </a:r>
            <a:br>
              <a:rPr lang="en-US" sz="1800" b="0" dirty="0">
                <a:solidFill>
                  <a:schemeClr val="tx1"/>
                </a:solidFill>
              </a:rPr>
            </a:br>
            <a:r>
              <a:rPr lang="en-US" sz="1800" b="0" u="sng" dirty="0">
                <a:solidFill>
                  <a:schemeClr val="tx1"/>
                </a:solidFill>
              </a:rPr>
              <a:t>Success Criteria:</a:t>
            </a:r>
            <a:br>
              <a:rPr lang="en-US" sz="1800" b="0" u="sng" dirty="0">
                <a:solidFill>
                  <a:schemeClr val="tx1"/>
                </a:solidFill>
              </a:rPr>
            </a:br>
            <a:r>
              <a:rPr lang="en-US" sz="1800" b="0" dirty="0">
                <a:solidFill>
                  <a:schemeClr val="tx1"/>
                </a:solidFill>
              </a:rPr>
              <a:t>I can identify a microhabitat.</a:t>
            </a:r>
          </a:p>
        </p:txBody>
      </p:sp>
      <p:sp>
        <p:nvSpPr>
          <p:cNvPr id="3" name="TextBox 2">
            <a:extLst>
              <a:ext uri="{FF2B5EF4-FFF2-40B4-BE49-F238E27FC236}">
                <a16:creationId xmlns:a16="http://schemas.microsoft.com/office/drawing/2014/main" xmlns="" id="{86A5C22C-F30E-45A2-8648-77540D021F22}"/>
              </a:ext>
            </a:extLst>
          </p:cNvPr>
          <p:cNvSpPr txBox="1"/>
          <p:nvPr/>
        </p:nvSpPr>
        <p:spPr>
          <a:xfrm>
            <a:off x="281763" y="175437"/>
            <a:ext cx="2759149" cy="307777"/>
          </a:xfrm>
          <a:prstGeom prst="rect">
            <a:avLst/>
          </a:prstGeom>
          <a:solidFill>
            <a:schemeClr val="accent2">
              <a:lumMod val="60000"/>
              <a:lumOff val="40000"/>
            </a:schemeClr>
          </a:solidFill>
        </p:spPr>
        <p:txBody>
          <a:bodyPr wrap="square" rtlCol="0">
            <a:spAutoFit/>
          </a:bodyPr>
          <a:lstStyle/>
          <a:p>
            <a:r>
              <a:rPr lang="en-US" dirty="0"/>
              <a:t>Tuesday September 25, 2018</a:t>
            </a:r>
          </a:p>
        </p:txBody>
      </p:sp>
      <p:sp>
        <p:nvSpPr>
          <p:cNvPr id="4" name="Title 1">
            <a:extLst>
              <a:ext uri="{FF2B5EF4-FFF2-40B4-BE49-F238E27FC236}">
                <a16:creationId xmlns:a16="http://schemas.microsoft.com/office/drawing/2014/main" xmlns="" id="{ED4AFCAD-5142-409A-B453-52AD2E8E370E}"/>
              </a:ext>
            </a:extLst>
          </p:cNvPr>
          <p:cNvSpPr txBox="1">
            <a:spLocks/>
          </p:cNvSpPr>
          <p:nvPr/>
        </p:nvSpPr>
        <p:spPr>
          <a:xfrm>
            <a:off x="4463918" y="175437"/>
            <a:ext cx="4504645" cy="2847754"/>
          </a:xfrm>
          <a:prstGeom prst="rect">
            <a:avLst/>
          </a:prstGeom>
          <a:solidFill>
            <a:schemeClr val="accent3">
              <a:lumMod val="40000"/>
              <a:lumOff val="6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800"/>
              <a:buFont typeface="Roboto Slab"/>
              <a:buNone/>
              <a:defRPr sz="4800" b="1" i="0" u="none" strike="noStrike" cap="none">
                <a:solidFill>
                  <a:srgbClr val="FFFFFF"/>
                </a:solidFill>
                <a:latin typeface="Roboto Slab"/>
                <a:ea typeface="Roboto Slab"/>
                <a:cs typeface="Roboto Slab"/>
                <a:sym typeface="Roboto Slab"/>
              </a:defRPr>
            </a:lvl1pPr>
            <a:lvl2pPr marR="0" lvl="1" algn="ctr" rtl="0">
              <a:lnSpc>
                <a:spcPct val="100000"/>
              </a:lnSpc>
              <a:spcBef>
                <a:spcPts val="0"/>
              </a:spcBef>
              <a:spcAft>
                <a:spcPts val="0"/>
              </a:spcAft>
              <a:buClr>
                <a:schemeClr val="dk1"/>
              </a:buClr>
              <a:buSzPts val="4800"/>
              <a:buFont typeface="Oxygen"/>
              <a:buNone/>
              <a:defRPr sz="4800" b="1" i="0" u="none" strike="noStrike" cap="none">
                <a:solidFill>
                  <a:schemeClr val="dk1"/>
                </a:solidFill>
                <a:latin typeface="Oxygen"/>
                <a:ea typeface="Oxygen"/>
                <a:cs typeface="Oxygen"/>
                <a:sym typeface="Oxygen"/>
              </a:defRPr>
            </a:lvl2pPr>
            <a:lvl3pPr marR="0" lvl="2" algn="ctr" rtl="0">
              <a:lnSpc>
                <a:spcPct val="100000"/>
              </a:lnSpc>
              <a:spcBef>
                <a:spcPts val="0"/>
              </a:spcBef>
              <a:spcAft>
                <a:spcPts val="0"/>
              </a:spcAft>
              <a:buClr>
                <a:schemeClr val="dk1"/>
              </a:buClr>
              <a:buSzPts val="4800"/>
              <a:buFont typeface="Oxygen"/>
              <a:buNone/>
              <a:defRPr sz="4800" b="1" i="0" u="none" strike="noStrike" cap="none">
                <a:solidFill>
                  <a:schemeClr val="dk1"/>
                </a:solidFill>
                <a:latin typeface="Oxygen"/>
                <a:ea typeface="Oxygen"/>
                <a:cs typeface="Oxygen"/>
                <a:sym typeface="Oxygen"/>
              </a:defRPr>
            </a:lvl3pPr>
            <a:lvl4pPr marR="0" lvl="3" algn="ctr" rtl="0">
              <a:lnSpc>
                <a:spcPct val="100000"/>
              </a:lnSpc>
              <a:spcBef>
                <a:spcPts val="0"/>
              </a:spcBef>
              <a:spcAft>
                <a:spcPts val="0"/>
              </a:spcAft>
              <a:buClr>
                <a:schemeClr val="dk1"/>
              </a:buClr>
              <a:buSzPts val="4800"/>
              <a:buFont typeface="Oxygen"/>
              <a:buNone/>
              <a:defRPr sz="4800" b="1" i="0" u="none" strike="noStrike" cap="none">
                <a:solidFill>
                  <a:schemeClr val="dk1"/>
                </a:solidFill>
                <a:latin typeface="Oxygen"/>
                <a:ea typeface="Oxygen"/>
                <a:cs typeface="Oxygen"/>
                <a:sym typeface="Oxygen"/>
              </a:defRPr>
            </a:lvl4pPr>
            <a:lvl5pPr marR="0" lvl="4" algn="ctr" rtl="0">
              <a:lnSpc>
                <a:spcPct val="100000"/>
              </a:lnSpc>
              <a:spcBef>
                <a:spcPts val="0"/>
              </a:spcBef>
              <a:spcAft>
                <a:spcPts val="0"/>
              </a:spcAft>
              <a:buClr>
                <a:schemeClr val="dk1"/>
              </a:buClr>
              <a:buSzPts val="4800"/>
              <a:buFont typeface="Oxygen"/>
              <a:buNone/>
              <a:defRPr sz="4800" b="1" i="0" u="none" strike="noStrike" cap="none">
                <a:solidFill>
                  <a:schemeClr val="dk1"/>
                </a:solidFill>
                <a:latin typeface="Oxygen"/>
                <a:ea typeface="Oxygen"/>
                <a:cs typeface="Oxygen"/>
                <a:sym typeface="Oxygen"/>
              </a:defRPr>
            </a:lvl5pPr>
            <a:lvl6pPr marR="0" lvl="5" algn="ctr" rtl="0">
              <a:lnSpc>
                <a:spcPct val="100000"/>
              </a:lnSpc>
              <a:spcBef>
                <a:spcPts val="0"/>
              </a:spcBef>
              <a:spcAft>
                <a:spcPts val="0"/>
              </a:spcAft>
              <a:buClr>
                <a:schemeClr val="dk1"/>
              </a:buClr>
              <a:buSzPts val="4800"/>
              <a:buFont typeface="Oxygen"/>
              <a:buNone/>
              <a:defRPr sz="4800" b="1" i="0" u="none" strike="noStrike" cap="none">
                <a:solidFill>
                  <a:schemeClr val="dk1"/>
                </a:solidFill>
                <a:latin typeface="Oxygen"/>
                <a:ea typeface="Oxygen"/>
                <a:cs typeface="Oxygen"/>
                <a:sym typeface="Oxygen"/>
              </a:defRPr>
            </a:lvl6pPr>
            <a:lvl7pPr marR="0" lvl="6" algn="ctr" rtl="0">
              <a:lnSpc>
                <a:spcPct val="100000"/>
              </a:lnSpc>
              <a:spcBef>
                <a:spcPts val="0"/>
              </a:spcBef>
              <a:spcAft>
                <a:spcPts val="0"/>
              </a:spcAft>
              <a:buClr>
                <a:schemeClr val="dk1"/>
              </a:buClr>
              <a:buSzPts val="4800"/>
              <a:buFont typeface="Oxygen"/>
              <a:buNone/>
              <a:defRPr sz="4800" b="1" i="0" u="none" strike="noStrike" cap="none">
                <a:solidFill>
                  <a:schemeClr val="dk1"/>
                </a:solidFill>
                <a:latin typeface="Oxygen"/>
                <a:ea typeface="Oxygen"/>
                <a:cs typeface="Oxygen"/>
                <a:sym typeface="Oxygen"/>
              </a:defRPr>
            </a:lvl7pPr>
            <a:lvl8pPr marR="0" lvl="7" algn="ctr" rtl="0">
              <a:lnSpc>
                <a:spcPct val="100000"/>
              </a:lnSpc>
              <a:spcBef>
                <a:spcPts val="0"/>
              </a:spcBef>
              <a:spcAft>
                <a:spcPts val="0"/>
              </a:spcAft>
              <a:buClr>
                <a:schemeClr val="dk1"/>
              </a:buClr>
              <a:buSzPts val="4800"/>
              <a:buFont typeface="Oxygen"/>
              <a:buNone/>
              <a:defRPr sz="4800" b="1" i="0" u="none" strike="noStrike" cap="none">
                <a:solidFill>
                  <a:schemeClr val="dk1"/>
                </a:solidFill>
                <a:latin typeface="Oxygen"/>
                <a:ea typeface="Oxygen"/>
                <a:cs typeface="Oxygen"/>
                <a:sym typeface="Oxygen"/>
              </a:defRPr>
            </a:lvl8pPr>
            <a:lvl9pPr marR="0" lvl="8" algn="ctr" rtl="0">
              <a:lnSpc>
                <a:spcPct val="100000"/>
              </a:lnSpc>
              <a:spcBef>
                <a:spcPts val="0"/>
              </a:spcBef>
              <a:spcAft>
                <a:spcPts val="0"/>
              </a:spcAft>
              <a:buClr>
                <a:schemeClr val="dk1"/>
              </a:buClr>
              <a:buSzPts val="4800"/>
              <a:buFont typeface="Oxygen"/>
              <a:buNone/>
              <a:defRPr sz="4800" b="1" i="0" u="none" strike="noStrike" cap="none">
                <a:solidFill>
                  <a:schemeClr val="dk1"/>
                </a:solidFill>
                <a:latin typeface="Oxygen"/>
                <a:ea typeface="Oxygen"/>
                <a:cs typeface="Oxygen"/>
                <a:sym typeface="Oxygen"/>
              </a:defRPr>
            </a:lvl9pPr>
          </a:lstStyle>
          <a:p>
            <a:r>
              <a:rPr lang="en-US" sz="1800" u="sng" dirty="0">
                <a:solidFill>
                  <a:schemeClr val="tx1"/>
                </a:solidFill>
              </a:rPr>
              <a:t>Intervention Group</a:t>
            </a:r>
            <a:r>
              <a:rPr lang="en-US" sz="1800" b="0" u="sng" dirty="0">
                <a:solidFill>
                  <a:schemeClr val="tx1"/>
                </a:solidFill>
              </a:rPr>
              <a:t/>
            </a:r>
            <a:br>
              <a:rPr lang="en-US" sz="1800" b="0" u="sng" dirty="0">
                <a:solidFill>
                  <a:schemeClr val="tx1"/>
                </a:solidFill>
              </a:rPr>
            </a:br>
            <a:r>
              <a:rPr lang="en-US" sz="1800" b="0" u="sng" dirty="0">
                <a:solidFill>
                  <a:schemeClr val="tx1"/>
                </a:solidFill>
              </a:rPr>
              <a:t>Learning Target:  </a:t>
            </a:r>
            <a:br>
              <a:rPr lang="en-US" sz="1800" b="0" u="sng" dirty="0">
                <a:solidFill>
                  <a:schemeClr val="tx1"/>
                </a:solidFill>
              </a:rPr>
            </a:br>
            <a:r>
              <a:rPr lang="en-US" sz="1800" b="0" dirty="0">
                <a:solidFill>
                  <a:schemeClr val="tx1"/>
                </a:solidFill>
              </a:rPr>
              <a:t>I will review photosynthesis, food chains, food webs and energy pyramids.</a:t>
            </a:r>
            <a:br>
              <a:rPr lang="en-US" sz="1800" b="0" dirty="0">
                <a:solidFill>
                  <a:schemeClr val="tx1"/>
                </a:solidFill>
              </a:rPr>
            </a:br>
            <a:r>
              <a:rPr lang="en-US" sz="1800" b="0" u="sng" dirty="0">
                <a:solidFill>
                  <a:schemeClr val="tx1"/>
                </a:solidFill>
              </a:rPr>
              <a:t>Success Criteria:</a:t>
            </a:r>
            <a:br>
              <a:rPr lang="en-US" sz="1800" b="0" u="sng" dirty="0">
                <a:solidFill>
                  <a:schemeClr val="tx1"/>
                </a:solidFill>
              </a:rPr>
            </a:br>
            <a:r>
              <a:rPr lang="en-US" sz="1800" b="0" dirty="0">
                <a:solidFill>
                  <a:schemeClr val="tx1"/>
                </a:solidFill>
              </a:rPr>
              <a:t>I can demonstrate how energy flows in a food web, food chain, and energy pyramid</a:t>
            </a:r>
          </a:p>
        </p:txBody>
      </p:sp>
      <p:sp>
        <p:nvSpPr>
          <p:cNvPr id="5" name="TextBox 4">
            <a:extLst>
              <a:ext uri="{FF2B5EF4-FFF2-40B4-BE49-F238E27FC236}">
                <a16:creationId xmlns:a16="http://schemas.microsoft.com/office/drawing/2014/main" xmlns="" id="{47FEE586-F0F0-4B2E-B9A8-077C8DA08B23}"/>
              </a:ext>
            </a:extLst>
          </p:cNvPr>
          <p:cNvSpPr txBox="1"/>
          <p:nvPr/>
        </p:nvSpPr>
        <p:spPr>
          <a:xfrm>
            <a:off x="0" y="3147240"/>
            <a:ext cx="9207795" cy="1261884"/>
          </a:xfrm>
          <a:prstGeom prst="rect">
            <a:avLst/>
          </a:prstGeom>
          <a:solidFill>
            <a:schemeClr val="accent4">
              <a:lumMod val="75000"/>
            </a:schemeClr>
          </a:solidFill>
        </p:spPr>
        <p:txBody>
          <a:bodyPr wrap="square" rtlCol="0">
            <a:spAutoFit/>
          </a:bodyPr>
          <a:lstStyle/>
          <a:p>
            <a:r>
              <a:rPr lang="en-US" sz="2800" b="1" dirty="0"/>
              <a:t>Science Starter: </a:t>
            </a:r>
          </a:p>
          <a:p>
            <a:r>
              <a:rPr lang="en-US" sz="2400" dirty="0"/>
              <a:t>Enrichment—Pick up the microhabitat page</a:t>
            </a:r>
          </a:p>
          <a:p>
            <a:r>
              <a:rPr lang="en-US" sz="2400" dirty="0"/>
              <a:t>Intervention—Pick up the Energy Flow in Ecosystems page</a:t>
            </a:r>
            <a:endParaRPr lang="en-US" sz="2800" dirty="0"/>
          </a:p>
        </p:txBody>
      </p:sp>
      <p:sp>
        <p:nvSpPr>
          <p:cNvPr id="6" name="TextBox 5">
            <a:extLst>
              <a:ext uri="{FF2B5EF4-FFF2-40B4-BE49-F238E27FC236}">
                <a16:creationId xmlns:a16="http://schemas.microsoft.com/office/drawing/2014/main" xmlns="" id="{16675886-1900-469F-B22D-71693037AC08}"/>
              </a:ext>
            </a:extLst>
          </p:cNvPr>
          <p:cNvSpPr txBox="1"/>
          <p:nvPr/>
        </p:nvSpPr>
        <p:spPr>
          <a:xfrm>
            <a:off x="1951075" y="4683642"/>
            <a:ext cx="5895754" cy="1200329"/>
          </a:xfrm>
          <a:prstGeom prst="rect">
            <a:avLst/>
          </a:prstGeom>
          <a:solidFill>
            <a:schemeClr val="accent2">
              <a:lumMod val="75000"/>
            </a:schemeClr>
          </a:solidFill>
        </p:spPr>
        <p:txBody>
          <a:bodyPr wrap="square" rtlCol="0">
            <a:spAutoFit/>
          </a:bodyPr>
          <a:lstStyle/>
          <a:p>
            <a:r>
              <a:rPr lang="en-US" sz="2400" u="sng" dirty="0"/>
              <a:t>Agenda:</a:t>
            </a:r>
          </a:p>
          <a:p>
            <a:r>
              <a:rPr lang="en-US" sz="2400" dirty="0"/>
              <a:t>Buck Store—Friday Sept 28 </a:t>
            </a:r>
          </a:p>
          <a:p>
            <a:r>
              <a:rPr lang="en-US" sz="2400" dirty="0"/>
              <a:t>(Mr. Hargrove’s room or during Science)</a:t>
            </a:r>
          </a:p>
        </p:txBody>
      </p:sp>
    </p:spTree>
    <p:extLst>
      <p:ext uri="{BB962C8B-B14F-4D97-AF65-F5344CB8AC3E}">
        <p14:creationId xmlns:p14="http://schemas.microsoft.com/office/powerpoint/2010/main" val="418990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100987" y="173208"/>
            <a:ext cx="1839456" cy="61842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dirty="0"/>
              <a:t>Agenda</a:t>
            </a:r>
            <a:endParaRPr sz="3600" dirty="0"/>
          </a:p>
        </p:txBody>
      </p:sp>
      <p:sp>
        <p:nvSpPr>
          <p:cNvPr id="119" name="Google Shape;119;p20"/>
          <p:cNvSpPr txBox="1"/>
          <p:nvPr/>
        </p:nvSpPr>
        <p:spPr>
          <a:xfrm>
            <a:off x="2089297" y="173209"/>
            <a:ext cx="6927112" cy="6509354"/>
          </a:xfrm>
          <a:prstGeom prst="rect">
            <a:avLst/>
          </a:prstGeom>
          <a:solidFill>
            <a:schemeClr val="accent2">
              <a:lumMod val="20000"/>
              <a:lumOff val="80000"/>
            </a:schemeClr>
          </a:solidFill>
          <a:ln>
            <a:noFill/>
          </a:ln>
        </p:spPr>
        <p:txBody>
          <a:bodyPr spcFirstLastPara="1" wrap="square" lIns="91425" tIns="91425" rIns="91425" bIns="91425" anchor="t" anchorCtr="0">
            <a:noAutofit/>
          </a:bodyPr>
          <a:lstStyle/>
          <a:p>
            <a:pPr marL="514350" lvl="0" indent="-514350" algn="l" rtl="0">
              <a:spcBef>
                <a:spcPts val="1000"/>
              </a:spcBef>
              <a:spcAft>
                <a:spcPts val="0"/>
              </a:spcAft>
              <a:buAutoNum type="arabicPeriod"/>
            </a:pPr>
            <a:r>
              <a:rPr lang="en-US" sz="2800" dirty="0">
                <a:solidFill>
                  <a:srgbClr val="666666"/>
                </a:solidFill>
                <a:latin typeface="Roboto"/>
                <a:ea typeface="Roboto"/>
                <a:cs typeface="Roboto"/>
                <a:sym typeface="Roboto"/>
              </a:rPr>
              <a:t>Good things</a:t>
            </a:r>
          </a:p>
          <a:p>
            <a:pPr marL="514350" lvl="0" indent="-514350" algn="l" rtl="0">
              <a:spcBef>
                <a:spcPts val="1000"/>
              </a:spcBef>
              <a:spcAft>
                <a:spcPts val="0"/>
              </a:spcAft>
              <a:buAutoNum type="arabicPeriod"/>
            </a:pPr>
            <a:r>
              <a:rPr lang="en-US" sz="2800" dirty="0">
                <a:solidFill>
                  <a:srgbClr val="666666"/>
                </a:solidFill>
                <a:latin typeface="Roboto"/>
                <a:ea typeface="Roboto"/>
                <a:cs typeface="Roboto"/>
                <a:sym typeface="Roboto"/>
              </a:rPr>
              <a:t>Enrichment group:</a:t>
            </a:r>
          </a:p>
          <a:p>
            <a:pPr marL="514350" lvl="1" indent="-514350">
              <a:spcBef>
                <a:spcPts val="1000"/>
              </a:spcBef>
              <a:buAutoNum type="alphaLcPeriod"/>
            </a:pPr>
            <a:r>
              <a:rPr lang="en-US" sz="2800" dirty="0">
                <a:solidFill>
                  <a:srgbClr val="666666"/>
                </a:solidFill>
                <a:latin typeface="Roboto"/>
                <a:ea typeface="Roboto"/>
                <a:cs typeface="Roboto"/>
                <a:sym typeface="Roboto"/>
              </a:rPr>
              <a:t>You will need a computer.</a:t>
            </a:r>
          </a:p>
          <a:p>
            <a:pPr marL="514350" lvl="1" indent="-514350">
              <a:spcBef>
                <a:spcPts val="1000"/>
              </a:spcBef>
              <a:buAutoNum type="alphaLcPeriod"/>
            </a:pPr>
            <a:r>
              <a:rPr lang="en-US" sz="2800" dirty="0">
                <a:solidFill>
                  <a:srgbClr val="666666"/>
                </a:solidFill>
                <a:latin typeface="Roboto"/>
                <a:ea typeface="Roboto"/>
                <a:cs typeface="Roboto"/>
                <a:sym typeface="Roboto"/>
              </a:rPr>
              <a:t>Log on and go to Mrs. Hinds Website</a:t>
            </a:r>
          </a:p>
          <a:p>
            <a:pPr marL="514350" lvl="1" indent="-514350">
              <a:spcBef>
                <a:spcPts val="1000"/>
              </a:spcBef>
              <a:buAutoNum type="alphaLcPeriod"/>
            </a:pPr>
            <a:r>
              <a:rPr lang="en-US" sz="2800" dirty="0">
                <a:solidFill>
                  <a:srgbClr val="666666"/>
                </a:solidFill>
                <a:latin typeface="Roboto"/>
                <a:ea typeface="Roboto"/>
                <a:cs typeface="Roboto"/>
                <a:sym typeface="Roboto"/>
              </a:rPr>
              <a:t>On home page</a:t>
            </a:r>
          </a:p>
          <a:p>
            <a:pPr marL="514350" lvl="1" indent="-514350">
              <a:spcBef>
                <a:spcPts val="1000"/>
              </a:spcBef>
              <a:buAutoNum type="alphaLcPeriod"/>
            </a:pPr>
            <a:r>
              <a:rPr lang="en-US" sz="2800" dirty="0">
                <a:solidFill>
                  <a:srgbClr val="666666"/>
                </a:solidFill>
                <a:latin typeface="Roboto"/>
                <a:ea typeface="Roboto"/>
                <a:cs typeface="Roboto"/>
                <a:sym typeface="Roboto"/>
              </a:rPr>
              <a:t>Follow the directions </a:t>
            </a:r>
          </a:p>
          <a:p>
            <a:pPr lvl="1">
              <a:spcBef>
                <a:spcPts val="1000"/>
              </a:spcBef>
            </a:pPr>
            <a:r>
              <a:rPr lang="en-US" sz="2800" dirty="0">
                <a:solidFill>
                  <a:srgbClr val="666666"/>
                </a:solidFill>
                <a:latin typeface="Roboto"/>
                <a:ea typeface="Roboto"/>
                <a:cs typeface="Roboto"/>
                <a:sym typeface="Roboto"/>
              </a:rPr>
              <a:t>on the worksheet</a:t>
            </a:r>
          </a:p>
          <a:p>
            <a:pPr marL="514350" lvl="1" indent="-514350">
              <a:spcBef>
                <a:spcPts val="1000"/>
              </a:spcBef>
              <a:buAutoNum type="arabicPeriod" startAt="3"/>
            </a:pPr>
            <a:r>
              <a:rPr lang="en-US" sz="2800" dirty="0">
                <a:solidFill>
                  <a:srgbClr val="666666"/>
                </a:solidFill>
                <a:latin typeface="Roboto"/>
                <a:ea typeface="Roboto"/>
                <a:cs typeface="Roboto"/>
                <a:sym typeface="Roboto"/>
              </a:rPr>
              <a:t>Intervention group:</a:t>
            </a:r>
          </a:p>
          <a:p>
            <a:pPr marL="514350" lvl="1" indent="-514350">
              <a:spcBef>
                <a:spcPts val="1000"/>
              </a:spcBef>
              <a:buAutoNum type="alphaLcPeriod"/>
            </a:pPr>
            <a:r>
              <a:rPr lang="en-US" sz="2800" dirty="0">
                <a:solidFill>
                  <a:srgbClr val="666666"/>
                </a:solidFill>
                <a:latin typeface="Roboto"/>
                <a:ea typeface="Roboto"/>
                <a:cs typeface="Roboto"/>
                <a:sym typeface="Roboto"/>
              </a:rPr>
              <a:t>You will need the Energy Flow Worksheet</a:t>
            </a:r>
          </a:p>
          <a:p>
            <a:pPr lvl="1">
              <a:spcBef>
                <a:spcPts val="1000"/>
              </a:spcBef>
            </a:pPr>
            <a:r>
              <a:rPr lang="en-US" sz="2800" dirty="0">
                <a:solidFill>
                  <a:srgbClr val="666666"/>
                </a:solidFill>
                <a:latin typeface="Roboto"/>
                <a:ea typeface="Roboto"/>
                <a:cs typeface="Roboto"/>
                <a:sym typeface="Roboto"/>
              </a:rPr>
              <a:t>4.  Everyone will turn in their work today.</a:t>
            </a:r>
          </a:p>
          <a:p>
            <a:pPr lvl="0" algn="l" rtl="0">
              <a:spcBef>
                <a:spcPts val="1000"/>
              </a:spcBef>
              <a:spcAft>
                <a:spcPts val="0"/>
              </a:spcAft>
            </a:pPr>
            <a:r>
              <a:rPr lang="en-US" sz="2800" dirty="0">
                <a:solidFill>
                  <a:srgbClr val="666666"/>
                </a:solidFill>
                <a:latin typeface="Roboto"/>
                <a:ea typeface="Roboto"/>
                <a:cs typeface="Roboto"/>
                <a:sym typeface="Roboto"/>
              </a:rPr>
              <a:t>5.  Launch </a:t>
            </a:r>
            <a:endParaRPr sz="2800" dirty="0">
              <a:solidFill>
                <a:srgbClr val="666666"/>
              </a:solidFill>
              <a:latin typeface="Roboto"/>
              <a:ea typeface="Roboto"/>
              <a:cs typeface="Roboto"/>
              <a:sym typeface="Roboto"/>
            </a:endParaRPr>
          </a:p>
          <a:p>
            <a:pPr marL="0" lvl="0" indent="0" algn="l" rtl="0">
              <a:spcBef>
                <a:spcPts val="1000"/>
              </a:spcBef>
              <a:spcAft>
                <a:spcPts val="1000"/>
              </a:spcAft>
              <a:buNone/>
            </a:pPr>
            <a:endParaRPr sz="1200" dirty="0">
              <a:solidFill>
                <a:srgbClr val="666666"/>
              </a:solidFill>
              <a:latin typeface="Roboto"/>
              <a:ea typeface="Roboto"/>
              <a:cs typeface="Roboto"/>
              <a:sym typeface="Roboto"/>
            </a:endParaRPr>
          </a:p>
        </p:txBody>
      </p:sp>
      <p:sp>
        <p:nvSpPr>
          <p:cNvPr id="120" name="Google Shape;120;p20"/>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3" name="Picture 2">
            <a:extLst>
              <a:ext uri="{FF2B5EF4-FFF2-40B4-BE49-F238E27FC236}">
                <a16:creationId xmlns:a16="http://schemas.microsoft.com/office/drawing/2014/main" xmlns="" id="{5152137C-CDE8-4988-A92D-CE89B3DFBE05}"/>
              </a:ext>
            </a:extLst>
          </p:cNvPr>
          <p:cNvPicPr>
            <a:picLocks noChangeAspect="1"/>
          </p:cNvPicPr>
          <p:nvPr/>
        </p:nvPicPr>
        <p:blipFill>
          <a:blip r:embed="rId3"/>
          <a:stretch>
            <a:fillRect/>
          </a:stretch>
        </p:blipFill>
        <p:spPr>
          <a:xfrm>
            <a:off x="6273211" y="2458336"/>
            <a:ext cx="2810871" cy="1444044"/>
          </a:xfrm>
          <a:prstGeom prst="rect">
            <a:avLst/>
          </a:prstGeom>
        </p:spPr>
      </p:pic>
    </p:spTree>
    <p:extLst>
      <p:ext uri="{BB962C8B-B14F-4D97-AF65-F5344CB8AC3E}">
        <p14:creationId xmlns:p14="http://schemas.microsoft.com/office/powerpoint/2010/main" val="1156855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9" descr="birds.jpg"/>
          <p:cNvPicPr preferRelativeResize="0"/>
          <p:nvPr/>
        </p:nvPicPr>
        <p:blipFill>
          <a:blip r:embed="rId3">
            <a:alphaModFix/>
          </a:blip>
          <a:stretch>
            <a:fillRect/>
          </a:stretch>
        </p:blipFill>
        <p:spPr>
          <a:xfrm>
            <a:off x="0" y="0"/>
            <a:ext cx="9144000" cy="6858000"/>
          </a:xfrm>
          <a:prstGeom prst="rect">
            <a:avLst/>
          </a:prstGeom>
          <a:noFill/>
          <a:ln>
            <a:noFill/>
          </a:ln>
        </p:spPr>
      </p:pic>
      <p:sp>
        <p:nvSpPr>
          <p:cNvPr id="187" name="Google Shape;187;p29"/>
          <p:cNvSpPr txBox="1">
            <a:spLocks noGrp="1"/>
          </p:cNvSpPr>
          <p:nvPr>
            <p:ph type="body" idx="4294967295"/>
          </p:nvPr>
        </p:nvSpPr>
        <p:spPr>
          <a:xfrm>
            <a:off x="733647" y="531628"/>
            <a:ext cx="7405576" cy="5645888"/>
          </a:xfrm>
          <a:prstGeom prst="rect">
            <a:avLst/>
          </a:prstGeom>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600"/>
              </a:spcBef>
              <a:spcAft>
                <a:spcPts val="0"/>
              </a:spcAft>
              <a:buNone/>
            </a:pPr>
            <a:r>
              <a:rPr lang="en-US" sz="4800" b="1" dirty="0">
                <a:solidFill>
                  <a:srgbClr val="8EC641"/>
                </a:solidFill>
                <a:latin typeface="Roboto Slab"/>
                <a:ea typeface="Roboto Slab"/>
                <a:cs typeface="Roboto Slab"/>
                <a:sym typeface="Roboto Slab"/>
              </a:rPr>
              <a:t>Launch:</a:t>
            </a:r>
          </a:p>
          <a:p>
            <a:pPr marL="0" lvl="0" indent="0" algn="ctr" rtl="0">
              <a:spcBef>
                <a:spcPts val="600"/>
              </a:spcBef>
              <a:spcAft>
                <a:spcPts val="0"/>
              </a:spcAft>
              <a:buNone/>
            </a:pPr>
            <a:endParaRPr lang="en-US" sz="4800" b="1" dirty="0">
              <a:solidFill>
                <a:srgbClr val="8EC641"/>
              </a:solidFill>
              <a:latin typeface="Roboto Slab"/>
              <a:ea typeface="Roboto Slab"/>
              <a:sym typeface="Roboto Slab"/>
            </a:endParaRPr>
          </a:p>
          <a:p>
            <a:pPr marL="0" lvl="0" indent="0" algn="ctr" rtl="0">
              <a:spcBef>
                <a:spcPts val="600"/>
              </a:spcBef>
              <a:spcAft>
                <a:spcPts val="0"/>
              </a:spcAft>
              <a:buNone/>
            </a:pPr>
            <a:r>
              <a:rPr lang="en-US" sz="4800" b="1" dirty="0">
                <a:solidFill>
                  <a:srgbClr val="8EC641"/>
                </a:solidFill>
                <a:latin typeface="Roboto Slab"/>
                <a:ea typeface="Roboto Slab"/>
                <a:sym typeface="Roboto Slab"/>
              </a:rPr>
              <a:t>DO THE RIGHT THING</a:t>
            </a:r>
          </a:p>
          <a:p>
            <a:pPr marL="0" lvl="0" indent="0" algn="ctr" rtl="0">
              <a:spcBef>
                <a:spcPts val="600"/>
              </a:spcBef>
              <a:spcAft>
                <a:spcPts val="0"/>
              </a:spcAft>
              <a:buNone/>
            </a:pPr>
            <a:r>
              <a:rPr lang="en-US" sz="4800" b="1" dirty="0">
                <a:solidFill>
                  <a:srgbClr val="8EC641"/>
                </a:solidFill>
                <a:latin typeface="Roboto Slab"/>
                <a:ea typeface="Roboto Slab"/>
                <a:sym typeface="Roboto Slab"/>
              </a:rPr>
              <a:t>EVEN WHEN</a:t>
            </a:r>
          </a:p>
          <a:p>
            <a:pPr marL="0" lvl="0" indent="0" algn="ctr" rtl="0">
              <a:spcBef>
                <a:spcPts val="600"/>
              </a:spcBef>
              <a:spcAft>
                <a:spcPts val="0"/>
              </a:spcAft>
              <a:buNone/>
            </a:pPr>
            <a:r>
              <a:rPr lang="en-US" sz="4800" b="1" dirty="0">
                <a:solidFill>
                  <a:srgbClr val="8EC641"/>
                </a:solidFill>
                <a:latin typeface="Roboto Slab"/>
                <a:ea typeface="Roboto Slab"/>
                <a:sym typeface="Roboto Slab"/>
              </a:rPr>
              <a:t>NO ONE IS LOOKING</a:t>
            </a:r>
            <a:endParaRPr sz="5400" dirty="0">
              <a:solidFill>
                <a:srgbClr val="FFFFFF"/>
              </a:solidFill>
            </a:endParaRPr>
          </a:p>
        </p:txBody>
      </p:sp>
      <p:sp>
        <p:nvSpPr>
          <p:cNvPr id="188" name="Google Shape;188;p29"/>
          <p:cNvSpPr txBox="1">
            <a:spLocks noGrp="1"/>
          </p:cNvSpPr>
          <p:nvPr>
            <p:ph type="sldNum" idx="12"/>
          </p:nvPr>
        </p:nvSpPr>
        <p:spPr>
          <a:xfrm>
            <a:off x="4345650" y="6580650"/>
            <a:ext cx="452700" cy="27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33414657"/>
      </p:ext>
    </p:extLst>
  </p:cSld>
  <p:clrMapOvr>
    <a:masterClrMapping/>
  </p:clrMapOvr>
</p:sld>
</file>

<file path=ppt/theme/theme1.xml><?xml version="1.0" encoding="utf-8"?>
<a:theme xmlns:a="http://schemas.openxmlformats.org/drawingml/2006/main" name="Ari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299</Words>
  <Application>Microsoft Office PowerPoint</Application>
  <PresentationFormat>On-screen Show (4:3)</PresentationFormat>
  <Paragraphs>106</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Roboto</vt:lpstr>
      <vt:lpstr>Roboto Slab</vt:lpstr>
      <vt:lpstr>Arial</vt:lpstr>
      <vt:lpstr>Oxygen</vt:lpstr>
      <vt:lpstr>Ariel template</vt:lpstr>
      <vt:lpstr>We are SOOOO PROUD OF YOU ALL!!! You may choose 1 snack item from the desk!  Yes, you may eat in class today only.  Please make sure to throw away your garbage!  Also, please do not eat in any other classes or we will not be able enjoy snack reward again!  Thank you and CONGRATS!</vt:lpstr>
      <vt:lpstr>Agenda</vt:lpstr>
      <vt:lpstr>PowerPoint Presentation</vt:lpstr>
      <vt:lpstr>PowerPoint Presentation</vt:lpstr>
      <vt:lpstr>PowerPoint Presentation</vt:lpstr>
      <vt:lpstr>Enrichment Group Learning Target:   I will learn the characteristics that make up a microhabitat.  Success Criteria: I can identify a microhabitat.</vt:lpstr>
      <vt:lpstr>Agenda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SOOOO PROUD OF YOU ALL!!! You may choose 1 snack item from the desk!  Yes, you may eat in class.  Please make sure to throw away your garbage!  Also, please do not eat in any other classes or we will not be able enjoy snack reward again!  Thank you and CONGRATS!</dc:title>
  <dc:creator>Amy Hinds</dc:creator>
  <cp:lastModifiedBy>Amy_Hinds</cp:lastModifiedBy>
  <cp:revision>15</cp:revision>
  <dcterms:modified xsi:type="dcterms:W3CDTF">2018-09-24T01:07:58Z</dcterms:modified>
</cp:coreProperties>
</file>