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n7VqIWkFe6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5DqjsWsY8-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PNGKJt5DdM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eH55iTS_FM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DGX52B9iXX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28aB52NFu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LawHWsIqa5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ZS0kXtmXuj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OL7O5O7U4G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xU_z6we9es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Learning Target:  Explain variation within a population by comparing behaviors (migration) that enhance the organisms chance of survival.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Science Starter:  Migration is the movement of animals from one region to another.  Why do animals MIGRATE?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1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Wonderlane - Creative Commons Attribution License  https://www.flickr.com/photos/71401718@N00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Jim Carson - Creative Commons Attribution-NonCommercial-ShareAlike License  https://www.flickr.com/photos/44124442504@N01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Rainbirder - Creative Commons Attribution-NonCommercial-ShareAlike License  https://www.flickr.com/photos/50079771@N08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Serge Melki - Creative Commons Attribution License  https://www.flickr.com/photos/67958110@N00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USFWS/Southeast - Creative Commons Attribution License  https://www.flickr.com/photos/41464593@N02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Nemo's great uncle - Creative Commons Attribution-NonCommercial-ShareAlike License  https://www.flickr.com/photos/71453924@N00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grandmasandy+chuck - Creative Commons Attribution-NonCommercial License  https://www.flickr.com/photos/27784972@N07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A.Davey - Creative Commons Attribution License  https://www.flickr.com/photos/40595948@N00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D-Stanley - Creative Commons Attribution License  https://www.flickr.com/photos/79721788@N00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Rainbirder - Creative Commons Attribution-NonCommercial-ShareAlike License  https://www.flickr.com/photos/50079771@N08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2654</TotalTime>
  <Words>176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Learning Target:  Explain variation within a population by comparing behaviors (migration) that enhance the organisms chance of survival.  Science Starter:  Migration is the movement of animals from one region to another.  Why do animals MIGRATE?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e126455</cp:lastModifiedBy>
  <cp:revision>8</cp:revision>
  <dcterms:created xsi:type="dcterms:W3CDTF">2015-03-06T03:52:05Z</dcterms:created>
  <dcterms:modified xsi:type="dcterms:W3CDTF">2016-01-28T14:04:48Z</dcterms:modified>
</cp:coreProperties>
</file>