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EE67E-4203-4F59-93F8-303729EDCCB2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2C62-924E-40C8-8FE5-28D25ED1C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38A639B-58A1-439D-9407-9F3502A9D005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6EC5B1-AB08-443C-A373-87BA2A55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puzzle.com/cont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conten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C:\Users\e126455\Documents\Energy%20Flow%20Through%20an%20Ecosystem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1378521"/>
            <a:ext cx="8228417" cy="2677648"/>
          </a:xfrm>
        </p:spPr>
        <p:txBody>
          <a:bodyPr/>
          <a:lstStyle/>
          <a:p>
            <a:r>
              <a:rPr lang="en-US" sz="2400" b="1" u="sng" dirty="0" smtClean="0"/>
              <a:t>Learning Target: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1.  </a:t>
            </a:r>
            <a:r>
              <a:rPr lang="en-US" sz="2400" i="1" dirty="0" smtClean="0"/>
              <a:t>Identify that organic compounds </a:t>
            </a:r>
            <a:r>
              <a:rPr lang="en-US" sz="2400" i="1" u="sng" dirty="0" smtClean="0"/>
              <a:t>contains carbon </a:t>
            </a:r>
            <a:r>
              <a:rPr lang="en-US" sz="2400" i="1" dirty="0" smtClean="0"/>
              <a:t>and other elements such as: hydrogen, oxygen, nitrogen, phosphorus, or sulfur.</a:t>
            </a:r>
            <a:br>
              <a:rPr lang="en-US" sz="2400" i="1" dirty="0" smtClean="0"/>
            </a:br>
            <a:r>
              <a:rPr lang="en-US" sz="2400" i="1" dirty="0" smtClean="0"/>
              <a:t>2.  Recognize that </a:t>
            </a:r>
            <a:r>
              <a:rPr lang="en-US" sz="2400" i="1" u="sng" dirty="0" smtClean="0"/>
              <a:t>radiant energy </a:t>
            </a:r>
            <a:r>
              <a:rPr lang="en-US" sz="2400" i="1" dirty="0" smtClean="0"/>
              <a:t>from the Sun is transformed into chemical energy through the process of </a:t>
            </a:r>
            <a:r>
              <a:rPr lang="en-US" sz="2400" i="1" u="sng" dirty="0" smtClean="0"/>
              <a:t>photosynthesis.</a:t>
            </a:r>
            <a:endParaRPr lang="en-US" sz="2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687226"/>
            <a:ext cx="10101180" cy="1520389"/>
          </a:xfrm>
        </p:spPr>
        <p:txBody>
          <a:bodyPr>
            <a:normAutofit/>
          </a:bodyPr>
          <a:lstStyle/>
          <a:p>
            <a:pPr algn="ctr"/>
            <a:r>
              <a:rPr lang="en-US" sz="2800" u="sng" cap="none" dirty="0" smtClean="0"/>
              <a:t>Science Starter:</a:t>
            </a:r>
          </a:p>
          <a:p>
            <a:pPr algn="ctr"/>
            <a:r>
              <a:rPr lang="en-US" sz="2800" cap="none" dirty="0" smtClean="0"/>
              <a:t>1.  Begin chart on pg. 6 of the Matter and Energy in Ecosystems Workbook.</a:t>
            </a:r>
          </a:p>
          <a:p>
            <a:endParaRPr lang="en-US" sz="2800" u="sng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756079" y="643942"/>
            <a:ext cx="667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Monday September 18. 2017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29">
            <a:off x="8963632" y="821834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Workbook Pg.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700" y="2318197"/>
            <a:ext cx="11797046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4577"/>
            <a:ext cx="6198883" cy="706964"/>
          </a:xfrm>
        </p:spPr>
        <p:txBody>
          <a:bodyPr/>
          <a:lstStyle/>
          <a:p>
            <a:r>
              <a:rPr lang="en-US" dirty="0" smtClean="0"/>
              <a:t>Daily Agenda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7" y="220906"/>
            <a:ext cx="2307774" cy="1730831"/>
          </a:xfrm>
        </p:spPr>
      </p:pic>
      <p:sp>
        <p:nvSpPr>
          <p:cNvPr id="9" name="TextBox 8"/>
          <p:cNvSpPr txBox="1"/>
          <p:nvPr/>
        </p:nvSpPr>
        <p:spPr>
          <a:xfrm>
            <a:off x="669701" y="2202285"/>
            <a:ext cx="10573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Good Things-  Welcome Back!!!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Tokens and Table Points and Table Jobs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00" y="3567408"/>
            <a:ext cx="11784168" cy="30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0" y="77270"/>
            <a:ext cx="2423396" cy="3518066"/>
          </a:xfrm>
        </p:spPr>
      </p:pic>
      <p:sp>
        <p:nvSpPr>
          <p:cNvPr id="5" name="TextBox 4"/>
          <p:cNvSpPr txBox="1"/>
          <p:nvPr/>
        </p:nvSpPr>
        <p:spPr>
          <a:xfrm>
            <a:off x="734096" y="682581"/>
            <a:ext cx="8319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3"/>
              </a:rPr>
              <a:t>Photosynthesis Video</a:t>
            </a:r>
            <a:endParaRPr lang="en-US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7200" indent="-457200" algn="ctr">
              <a:buAutoNum type="arabicPeriod" startAt="2"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pres?slideindex=1&amp;slidetitle="/>
              </a:rPr>
              <a:t>Pg. 16 in Matter and Energy Workbook Notes</a:t>
            </a:r>
            <a:endParaRPr lang="en-US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ctr">
              <a:buAutoNum type="arabicPeriod" startAt="2"/>
            </a:pPr>
            <a:r>
              <a:rPr lang="en-US" sz="2400" dirty="0" smtClean="0"/>
              <a:t>Pg. 13– Reading on Photosynthesis</a:t>
            </a:r>
          </a:p>
          <a:p>
            <a:pPr marL="457200" indent="-457200" algn="ctr">
              <a:buAutoNum type="arabicPeriod" startAt="2"/>
            </a:pPr>
            <a:endParaRPr lang="en-US" sz="2400" dirty="0"/>
          </a:p>
          <a:p>
            <a:pPr marL="457200" indent="-457200" algn="ctr">
              <a:buAutoNum type="arabicPeriod" startAt="2"/>
            </a:pPr>
            <a:r>
              <a:rPr lang="en-US" sz="2400" dirty="0" smtClean="0"/>
              <a:t>Exit ticket– This will be graded.</a:t>
            </a:r>
          </a:p>
          <a:p>
            <a:pPr marL="457200" indent="-457200" algn="ctr">
              <a:buAutoNum type="arabicPeriod" startAt="2"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04" y="3762763"/>
            <a:ext cx="11500833" cy="28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488</TotalTime>
  <Words>74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 Boardroom</vt:lpstr>
      <vt:lpstr>Learning Target: 1.  Identify that organic compounds contains carbon and other elements such as: hydrogen, oxygen, nitrogen, phosphorus, or sulfur. 2.  Recognize that radiant energy from the Sun is transformed into chemical energy through the process of photosynthesis.</vt:lpstr>
      <vt:lpstr>Workbook Pg. 6</vt:lpstr>
      <vt:lpstr>Daily Agenda</vt:lpstr>
      <vt:lpstr>PowerPoint Presentation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1.  Identify that organic compounds contains carbon and other elements such as: hydrogen, oxygen, nitrogen, phosphorus, or sulfur. 2.</dc:title>
  <dc:creator>Amy_Hinds</dc:creator>
  <cp:lastModifiedBy>Amy_Hinds</cp:lastModifiedBy>
  <cp:revision>8</cp:revision>
  <dcterms:created xsi:type="dcterms:W3CDTF">2017-09-17T18:01:11Z</dcterms:created>
  <dcterms:modified xsi:type="dcterms:W3CDTF">2017-09-18T02:09:37Z</dcterms:modified>
</cp:coreProperties>
</file>