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6"/>
  </p:notesMasterIdLst>
  <p:sldIdLst>
    <p:sldId id="256" r:id="rId2"/>
    <p:sldId id="259" r:id="rId3"/>
    <p:sldId id="261" r:id="rId4"/>
    <p:sldId id="260" r:id="rId5"/>
  </p:sldIdLst>
  <p:sldSz cx="9144000" cy="5143500" type="screen16x9"/>
  <p:notesSz cx="6858000" cy="9144000"/>
  <p:embeddedFontLst>
    <p:embeddedFont>
      <p:font typeface="Karla" panose="020B0604020202020204" charset="0"/>
      <p:regular r:id="rId7"/>
      <p:bold r:id="rId8"/>
      <p:italic r:id="rId9"/>
      <p:boldItalic r:id="rId10"/>
    </p:embeddedFont>
    <p:embeddedFont>
      <p:font typeface="Raleway"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A63252C-8FED-4FBA-B1B2-EE9E057006BA}">
  <a:tblStyle styleId="{9A63252C-8FED-4FBA-B1B2-EE9E057006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5408175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611316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560401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835550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474264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004C52"/>
        </a:solidFill>
        <a:effectLst/>
      </p:bgPr>
    </p:bg>
    <p:spTree>
      <p:nvGrpSpPr>
        <p:cNvPr id="1" name="Shape 9"/>
        <p:cNvGrpSpPr/>
        <p:nvPr/>
      </p:nvGrpSpPr>
      <p:grpSpPr>
        <a:xfrm>
          <a:off x="0" y="0"/>
          <a:ext cx="0" cy="0"/>
          <a:chOff x="0" y="0"/>
          <a:chExt cx="0" cy="0"/>
        </a:xfrm>
      </p:grpSpPr>
      <p:sp>
        <p:nvSpPr>
          <p:cNvPr id="10" name="Google Shape;10;p2"/>
          <p:cNvSpPr/>
          <p:nvPr/>
        </p:nvSpPr>
        <p:spPr>
          <a:xfrm flipH="1">
            <a:off x="6025" y="301575"/>
            <a:ext cx="9150050" cy="4496748"/>
          </a:xfrm>
          <a:custGeom>
            <a:avLst/>
            <a:gdLst/>
            <a:ahLst/>
            <a:cxnLst/>
            <a:rect l="l" t="t" r="r" b="b"/>
            <a:pathLst>
              <a:path w="366002" h="149344" extrusionOk="0">
                <a:moveTo>
                  <a:pt x="0" y="55491"/>
                </a:moveTo>
                <a:lnTo>
                  <a:pt x="0" y="107122"/>
                </a:lnTo>
                <a:lnTo>
                  <a:pt x="96507" y="149344"/>
                </a:lnTo>
                <a:lnTo>
                  <a:pt x="366002" y="116290"/>
                </a:lnTo>
                <a:lnTo>
                  <a:pt x="366002" y="40050"/>
                </a:lnTo>
                <a:lnTo>
                  <a:pt x="274079" y="0"/>
                </a:lnTo>
                <a:close/>
              </a:path>
            </a:pathLst>
          </a:custGeom>
          <a:solidFill>
            <a:srgbClr val="00AE9D">
              <a:alpha val="83460"/>
            </a:srgbClr>
          </a:solidFill>
          <a:ln>
            <a:noFill/>
          </a:ln>
        </p:spPr>
      </p:sp>
      <p:sp>
        <p:nvSpPr>
          <p:cNvPr id="11" name="Google Shape;11;p2"/>
          <p:cNvSpPr/>
          <p:nvPr/>
        </p:nvSpPr>
        <p:spPr>
          <a:xfrm>
            <a:off x="-5900" y="759982"/>
            <a:ext cx="9144150" cy="3769800"/>
          </a:xfrm>
          <a:custGeom>
            <a:avLst/>
            <a:gdLst/>
            <a:ahLst/>
            <a:cxnLst/>
            <a:rect l="l" t="t" r="r" b="b"/>
            <a:pathLst>
              <a:path w="365766" h="150792" extrusionOk="0">
                <a:moveTo>
                  <a:pt x="365766" y="12416"/>
                </a:moveTo>
                <a:lnTo>
                  <a:pt x="289997" y="0"/>
                </a:lnTo>
                <a:lnTo>
                  <a:pt x="0" y="55421"/>
                </a:lnTo>
                <a:lnTo>
                  <a:pt x="0" y="127486"/>
                </a:lnTo>
                <a:lnTo>
                  <a:pt x="70927" y="150792"/>
                </a:lnTo>
                <a:lnTo>
                  <a:pt x="365766" y="122256"/>
                </a:lnTo>
                <a:close/>
              </a:path>
            </a:pathLst>
          </a:custGeom>
          <a:solidFill>
            <a:srgbClr val="00AE9D">
              <a:alpha val="26540"/>
            </a:srgbClr>
          </a:solidFill>
          <a:ln>
            <a:noFill/>
          </a:ln>
        </p:spPr>
      </p:sp>
      <p:sp>
        <p:nvSpPr>
          <p:cNvPr id="12" name="Google Shape;12;p2"/>
          <p:cNvSpPr/>
          <p:nvPr/>
        </p:nvSpPr>
        <p:spPr>
          <a:xfrm>
            <a:off x="0" y="1351100"/>
            <a:ext cx="9156075" cy="2889063"/>
          </a:xfrm>
          <a:custGeom>
            <a:avLst/>
            <a:gdLst/>
            <a:ahLst/>
            <a:cxnLst/>
            <a:rect l="l" t="t" r="r" b="b"/>
            <a:pathLst>
              <a:path w="366243" h="106157" extrusionOk="0">
                <a:moveTo>
                  <a:pt x="241" y="0"/>
                </a:moveTo>
                <a:lnTo>
                  <a:pt x="0" y="77929"/>
                </a:lnTo>
                <a:lnTo>
                  <a:pt x="366243" y="106157"/>
                </a:lnTo>
                <a:lnTo>
                  <a:pt x="366243" y="4102"/>
                </a:lnTo>
                <a:close/>
              </a:path>
            </a:pathLst>
          </a:custGeom>
          <a:solidFill>
            <a:srgbClr val="ABE33F">
              <a:alpha val="81150"/>
            </a:srgbClr>
          </a:solidFill>
          <a:ln>
            <a:noFill/>
          </a:ln>
        </p:spPr>
      </p:sp>
      <p:sp>
        <p:nvSpPr>
          <p:cNvPr id="13" name="Google Shape;13;p2"/>
          <p:cNvSpPr txBox="1">
            <a:spLocks noGrp="1"/>
          </p:cNvSpPr>
          <p:nvPr>
            <p:ph type="ctrTitle"/>
          </p:nvPr>
        </p:nvSpPr>
        <p:spPr>
          <a:xfrm>
            <a:off x="1719025" y="1991825"/>
            <a:ext cx="5706000" cy="1159800"/>
          </a:xfrm>
          <a:prstGeom prst="rect">
            <a:avLst/>
          </a:prstGeom>
        </p:spPr>
        <p:txBody>
          <a:bodyPr spcFirstLastPara="1" wrap="square" lIns="91425" tIns="91425" rIns="91425" bIns="91425" anchor="ctr"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rgbClr val="ABE33F"/>
        </a:solidFill>
        <a:effectLst/>
      </p:bgPr>
    </p:bg>
    <p:spTree>
      <p:nvGrpSpPr>
        <p:cNvPr id="1" name="Shape 14"/>
        <p:cNvGrpSpPr/>
        <p:nvPr/>
      </p:nvGrpSpPr>
      <p:grpSpPr>
        <a:xfrm>
          <a:off x="0" y="0"/>
          <a:ext cx="0" cy="0"/>
          <a:chOff x="0" y="0"/>
          <a:chExt cx="0" cy="0"/>
        </a:xfrm>
      </p:grpSpPr>
      <p:sp>
        <p:nvSpPr>
          <p:cNvPr id="15" name="Google Shape;15;p3"/>
          <p:cNvSpPr/>
          <p:nvPr/>
        </p:nvSpPr>
        <p:spPr>
          <a:xfrm flipH="1">
            <a:off x="6025" y="301575"/>
            <a:ext cx="9150050" cy="4496748"/>
          </a:xfrm>
          <a:custGeom>
            <a:avLst/>
            <a:gdLst/>
            <a:ahLst/>
            <a:cxnLst/>
            <a:rect l="l" t="t" r="r" b="b"/>
            <a:pathLst>
              <a:path w="366002" h="149344" extrusionOk="0">
                <a:moveTo>
                  <a:pt x="0" y="55491"/>
                </a:moveTo>
                <a:lnTo>
                  <a:pt x="0" y="107122"/>
                </a:lnTo>
                <a:lnTo>
                  <a:pt x="96507" y="149344"/>
                </a:lnTo>
                <a:lnTo>
                  <a:pt x="366002" y="116290"/>
                </a:lnTo>
                <a:lnTo>
                  <a:pt x="366002" y="40050"/>
                </a:lnTo>
                <a:lnTo>
                  <a:pt x="274079" y="0"/>
                </a:lnTo>
                <a:close/>
              </a:path>
            </a:pathLst>
          </a:custGeom>
          <a:solidFill>
            <a:srgbClr val="004C52"/>
          </a:solidFill>
          <a:ln>
            <a:noFill/>
          </a:ln>
        </p:spPr>
      </p:sp>
      <p:sp>
        <p:nvSpPr>
          <p:cNvPr id="16" name="Google Shape;16;p3"/>
          <p:cNvSpPr/>
          <p:nvPr/>
        </p:nvSpPr>
        <p:spPr>
          <a:xfrm>
            <a:off x="-5900" y="753950"/>
            <a:ext cx="9144150" cy="3769800"/>
          </a:xfrm>
          <a:custGeom>
            <a:avLst/>
            <a:gdLst/>
            <a:ahLst/>
            <a:cxnLst/>
            <a:rect l="l" t="t" r="r" b="b"/>
            <a:pathLst>
              <a:path w="365766" h="150792" extrusionOk="0">
                <a:moveTo>
                  <a:pt x="365766" y="12416"/>
                </a:moveTo>
                <a:lnTo>
                  <a:pt x="289997" y="0"/>
                </a:lnTo>
                <a:lnTo>
                  <a:pt x="0" y="55421"/>
                </a:lnTo>
                <a:lnTo>
                  <a:pt x="0" y="127486"/>
                </a:lnTo>
                <a:lnTo>
                  <a:pt x="70927" y="150792"/>
                </a:lnTo>
                <a:lnTo>
                  <a:pt x="365766" y="122256"/>
                </a:lnTo>
                <a:close/>
              </a:path>
            </a:pathLst>
          </a:custGeom>
          <a:solidFill>
            <a:srgbClr val="00AE9D">
              <a:alpha val="26540"/>
            </a:srgbClr>
          </a:solidFill>
          <a:ln>
            <a:noFill/>
          </a:ln>
        </p:spPr>
      </p:sp>
      <p:sp>
        <p:nvSpPr>
          <p:cNvPr id="17" name="Google Shape;17;p3"/>
          <p:cNvSpPr/>
          <p:nvPr/>
        </p:nvSpPr>
        <p:spPr>
          <a:xfrm>
            <a:off x="0" y="1351100"/>
            <a:ext cx="9156075" cy="2889063"/>
          </a:xfrm>
          <a:custGeom>
            <a:avLst/>
            <a:gdLst/>
            <a:ahLst/>
            <a:cxnLst/>
            <a:rect l="l" t="t" r="r" b="b"/>
            <a:pathLst>
              <a:path w="366243" h="106157" extrusionOk="0">
                <a:moveTo>
                  <a:pt x="241" y="0"/>
                </a:moveTo>
                <a:lnTo>
                  <a:pt x="0" y="77929"/>
                </a:lnTo>
                <a:lnTo>
                  <a:pt x="366243" y="106157"/>
                </a:lnTo>
                <a:lnTo>
                  <a:pt x="366243" y="4102"/>
                </a:lnTo>
                <a:close/>
              </a:path>
            </a:pathLst>
          </a:custGeom>
          <a:solidFill>
            <a:srgbClr val="00AE9D">
              <a:alpha val="83460"/>
            </a:srgbClr>
          </a:solidFill>
          <a:ln>
            <a:noFill/>
          </a:ln>
        </p:spPr>
      </p:sp>
      <p:sp>
        <p:nvSpPr>
          <p:cNvPr id="18" name="Google Shape;18;p3"/>
          <p:cNvSpPr txBox="1">
            <a:spLocks noGrp="1"/>
          </p:cNvSpPr>
          <p:nvPr>
            <p:ph type="ctrTitle"/>
          </p:nvPr>
        </p:nvSpPr>
        <p:spPr>
          <a:xfrm>
            <a:off x="1815525" y="2040550"/>
            <a:ext cx="5513100" cy="1159800"/>
          </a:xfrm>
          <a:prstGeom prst="rect">
            <a:avLst/>
          </a:prstGeom>
        </p:spPr>
        <p:txBody>
          <a:bodyPr spcFirstLastPara="1" wrap="square" lIns="91425" tIns="91425" rIns="91425" bIns="91425" anchor="b"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9" name="Google Shape;19;p3"/>
          <p:cNvSpPr txBox="1">
            <a:spLocks noGrp="1"/>
          </p:cNvSpPr>
          <p:nvPr>
            <p:ph type="subTitle" idx="1"/>
          </p:nvPr>
        </p:nvSpPr>
        <p:spPr>
          <a:xfrm>
            <a:off x="1815375" y="3068650"/>
            <a:ext cx="5513100" cy="784800"/>
          </a:xfrm>
          <a:prstGeom prst="rect">
            <a:avLst/>
          </a:prstGeom>
        </p:spPr>
        <p:txBody>
          <a:bodyPr spcFirstLastPara="1" wrap="square" lIns="91425" tIns="91425" rIns="91425" bIns="91425" anchor="t" anchorCtr="0"/>
          <a:lstStyle>
            <a:lvl1pPr lvl="0" algn="ctr" rtl="0">
              <a:spcBef>
                <a:spcPts val="0"/>
              </a:spcBef>
              <a:spcAft>
                <a:spcPts val="0"/>
              </a:spcAft>
              <a:buClr>
                <a:srgbClr val="004C52"/>
              </a:buClr>
              <a:buSzPts val="1800"/>
              <a:buNone/>
              <a:defRPr sz="1800" b="1"/>
            </a:lvl1pPr>
            <a:lvl2pPr lvl="1" algn="ctr" rtl="0">
              <a:spcBef>
                <a:spcPts val="0"/>
              </a:spcBef>
              <a:spcAft>
                <a:spcPts val="0"/>
              </a:spcAft>
              <a:buClr>
                <a:srgbClr val="004C52"/>
              </a:buClr>
              <a:buSzPts val="1800"/>
              <a:buNone/>
              <a:defRPr sz="1800" b="1"/>
            </a:lvl2pPr>
            <a:lvl3pPr lvl="2" algn="ctr" rtl="0">
              <a:spcBef>
                <a:spcPts val="0"/>
              </a:spcBef>
              <a:spcAft>
                <a:spcPts val="0"/>
              </a:spcAft>
              <a:buClr>
                <a:srgbClr val="004C52"/>
              </a:buClr>
              <a:buSzPts val="1800"/>
              <a:buNone/>
              <a:defRPr sz="1800" b="1"/>
            </a:lvl3pPr>
            <a:lvl4pPr lvl="3" algn="ctr" rtl="0">
              <a:spcBef>
                <a:spcPts val="0"/>
              </a:spcBef>
              <a:spcAft>
                <a:spcPts val="0"/>
              </a:spcAft>
              <a:buSzPts val="1800"/>
              <a:buNone/>
              <a:defRPr sz="1800" b="1"/>
            </a:lvl4pPr>
            <a:lvl5pPr lvl="4" algn="ctr" rtl="0">
              <a:spcBef>
                <a:spcPts val="0"/>
              </a:spcBef>
              <a:spcAft>
                <a:spcPts val="0"/>
              </a:spcAft>
              <a:buSzPts val="1800"/>
              <a:buNone/>
              <a:defRPr sz="1800" b="1"/>
            </a:lvl5pPr>
            <a:lvl6pPr lvl="5" algn="ctr" rtl="0">
              <a:spcBef>
                <a:spcPts val="0"/>
              </a:spcBef>
              <a:spcAft>
                <a:spcPts val="0"/>
              </a:spcAft>
              <a:buSzPts val="1800"/>
              <a:buNone/>
              <a:defRPr sz="1800" b="1"/>
            </a:lvl6pPr>
            <a:lvl7pPr lvl="6" algn="ctr" rtl="0">
              <a:spcBef>
                <a:spcPts val="0"/>
              </a:spcBef>
              <a:spcAft>
                <a:spcPts val="0"/>
              </a:spcAft>
              <a:buSzPts val="1800"/>
              <a:buNone/>
              <a:defRPr sz="1800" b="1"/>
            </a:lvl7pPr>
            <a:lvl8pPr lvl="7" algn="ctr" rtl="0">
              <a:spcBef>
                <a:spcPts val="0"/>
              </a:spcBef>
              <a:spcAft>
                <a:spcPts val="0"/>
              </a:spcAft>
              <a:buSzPts val="1800"/>
              <a:buNone/>
              <a:defRPr sz="1800" b="1"/>
            </a:lvl8pPr>
            <a:lvl9pPr lvl="8" algn="ctr" rtl="0">
              <a:spcBef>
                <a:spcPts val="0"/>
              </a:spcBef>
              <a:spcAft>
                <a:spcPts val="0"/>
              </a:spcAft>
              <a:buSzPts val="1800"/>
              <a:buNone/>
              <a:defRPr sz="1800" b="1"/>
            </a:lvl9pPr>
          </a:lstStyle>
          <a:p>
            <a:endParaRPr/>
          </a:p>
        </p:txBody>
      </p:sp>
      <p:sp>
        <p:nvSpPr>
          <p:cNvPr id="20" name="Google Shape;20;p3"/>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21"/>
        <p:cNvGrpSpPr/>
        <p:nvPr/>
      </p:nvGrpSpPr>
      <p:grpSpPr>
        <a:xfrm>
          <a:off x="0" y="0"/>
          <a:ext cx="0" cy="0"/>
          <a:chOff x="0" y="0"/>
          <a:chExt cx="0" cy="0"/>
        </a:xfrm>
      </p:grpSpPr>
      <p:sp>
        <p:nvSpPr>
          <p:cNvPr id="22" name="Google Shape;22;p4"/>
          <p:cNvSpPr/>
          <p:nvPr/>
        </p:nvSpPr>
        <p:spPr>
          <a:xfrm>
            <a:off x="6025" y="301575"/>
            <a:ext cx="9150050" cy="4496748"/>
          </a:xfrm>
          <a:custGeom>
            <a:avLst/>
            <a:gdLst/>
            <a:ahLst/>
            <a:cxnLst/>
            <a:rect l="l" t="t" r="r" b="b"/>
            <a:pathLst>
              <a:path w="366002" h="149344" extrusionOk="0">
                <a:moveTo>
                  <a:pt x="0" y="55491"/>
                </a:moveTo>
                <a:lnTo>
                  <a:pt x="0" y="107122"/>
                </a:lnTo>
                <a:lnTo>
                  <a:pt x="96507" y="149344"/>
                </a:lnTo>
                <a:lnTo>
                  <a:pt x="366002" y="116290"/>
                </a:lnTo>
                <a:lnTo>
                  <a:pt x="366002" y="40050"/>
                </a:lnTo>
                <a:lnTo>
                  <a:pt x="274079" y="0"/>
                </a:lnTo>
                <a:close/>
              </a:path>
            </a:pathLst>
          </a:custGeom>
          <a:solidFill>
            <a:srgbClr val="004C52"/>
          </a:solidFill>
          <a:ln>
            <a:noFill/>
          </a:ln>
        </p:spPr>
      </p:sp>
      <p:sp>
        <p:nvSpPr>
          <p:cNvPr id="23" name="Google Shape;23;p4"/>
          <p:cNvSpPr/>
          <p:nvPr/>
        </p:nvSpPr>
        <p:spPr>
          <a:xfrm>
            <a:off x="0" y="1580113"/>
            <a:ext cx="9144000" cy="3341668"/>
          </a:xfrm>
          <a:custGeom>
            <a:avLst/>
            <a:gdLst/>
            <a:ahLst/>
            <a:cxnLst/>
            <a:rect l="l" t="t" r="r" b="b"/>
            <a:pathLst>
              <a:path w="365760" h="110982" extrusionOk="0">
                <a:moveTo>
                  <a:pt x="0" y="0"/>
                </a:moveTo>
                <a:lnTo>
                  <a:pt x="0" y="54526"/>
                </a:lnTo>
                <a:lnTo>
                  <a:pt x="317748" y="110982"/>
                </a:lnTo>
                <a:lnTo>
                  <a:pt x="365760" y="84202"/>
                </a:lnTo>
                <a:lnTo>
                  <a:pt x="365760" y="26780"/>
                </a:lnTo>
                <a:close/>
              </a:path>
            </a:pathLst>
          </a:custGeom>
          <a:solidFill>
            <a:srgbClr val="00AE9D">
              <a:alpha val="83460"/>
            </a:srgbClr>
          </a:solidFill>
          <a:ln>
            <a:noFill/>
          </a:ln>
        </p:spPr>
      </p:sp>
      <p:sp>
        <p:nvSpPr>
          <p:cNvPr id="24" name="Google Shape;24;p4"/>
          <p:cNvSpPr/>
          <p:nvPr/>
        </p:nvSpPr>
        <p:spPr>
          <a:xfrm>
            <a:off x="-5900" y="410541"/>
            <a:ext cx="9144152" cy="4453148"/>
          </a:xfrm>
          <a:custGeom>
            <a:avLst/>
            <a:gdLst/>
            <a:ahLst/>
            <a:cxnLst/>
            <a:rect l="l" t="t" r="r" b="b"/>
            <a:pathLst>
              <a:path w="365036" h="147896" extrusionOk="0">
                <a:moveTo>
                  <a:pt x="365036" y="21714"/>
                </a:moveTo>
                <a:lnTo>
                  <a:pt x="87097" y="0"/>
                </a:lnTo>
                <a:lnTo>
                  <a:pt x="0" y="57421"/>
                </a:lnTo>
                <a:lnTo>
                  <a:pt x="0" y="117255"/>
                </a:lnTo>
                <a:lnTo>
                  <a:pt x="241266" y="147896"/>
                </a:lnTo>
                <a:lnTo>
                  <a:pt x="365036" y="112913"/>
                </a:lnTo>
                <a:close/>
              </a:path>
            </a:pathLst>
          </a:custGeom>
          <a:solidFill>
            <a:srgbClr val="ABE33F">
              <a:alpha val="81150"/>
            </a:srgbClr>
          </a:solidFill>
          <a:ln>
            <a:noFill/>
          </a:ln>
        </p:spPr>
      </p:sp>
      <p:sp>
        <p:nvSpPr>
          <p:cNvPr id="25" name="Google Shape;25;p4"/>
          <p:cNvSpPr txBox="1">
            <a:spLocks noGrp="1"/>
          </p:cNvSpPr>
          <p:nvPr>
            <p:ph type="body" idx="1"/>
          </p:nvPr>
        </p:nvSpPr>
        <p:spPr>
          <a:xfrm>
            <a:off x="1833775" y="2314200"/>
            <a:ext cx="5476500" cy="819900"/>
          </a:xfrm>
          <a:prstGeom prst="rect">
            <a:avLst/>
          </a:prstGeom>
        </p:spPr>
        <p:txBody>
          <a:bodyPr spcFirstLastPara="1" wrap="square" lIns="91425" tIns="91425" rIns="91425" bIns="91425" anchor="ctr" anchorCtr="0"/>
          <a:lstStyle>
            <a:lvl1pPr marL="457200" lvl="0" indent="-381000" algn="ctr" rtl="0">
              <a:spcBef>
                <a:spcPts val="600"/>
              </a:spcBef>
              <a:spcAft>
                <a:spcPts val="0"/>
              </a:spcAft>
              <a:buClr>
                <a:srgbClr val="FFFFFF"/>
              </a:buClr>
              <a:buSzPts val="2400"/>
              <a:buChar char="◆"/>
              <a:defRPr b="1" i="1">
                <a:solidFill>
                  <a:srgbClr val="FFFFFF"/>
                </a:solidFill>
              </a:defRPr>
            </a:lvl1pPr>
            <a:lvl2pPr marL="914400" lvl="1" indent="-381000" algn="ctr" rtl="0">
              <a:spcBef>
                <a:spcPts val="0"/>
              </a:spcBef>
              <a:spcAft>
                <a:spcPts val="0"/>
              </a:spcAft>
              <a:buClr>
                <a:srgbClr val="FFFFFF"/>
              </a:buClr>
              <a:buSzPts val="2400"/>
              <a:buChar char="◆"/>
              <a:defRPr b="1" i="1">
                <a:solidFill>
                  <a:srgbClr val="FFFFFF"/>
                </a:solidFill>
              </a:defRPr>
            </a:lvl2pPr>
            <a:lvl3pPr marL="1371600" lvl="2" indent="-381000" algn="ctr" rtl="0">
              <a:spcBef>
                <a:spcPts val="0"/>
              </a:spcBef>
              <a:spcAft>
                <a:spcPts val="0"/>
              </a:spcAft>
              <a:buClr>
                <a:srgbClr val="FFFFFF"/>
              </a:buClr>
              <a:buSzPts val="2400"/>
              <a:buChar char="◇"/>
              <a:defRPr b="1" i="1">
                <a:solidFill>
                  <a:srgbClr val="FFFFFF"/>
                </a:solidFill>
              </a:defRPr>
            </a:lvl3pPr>
            <a:lvl4pPr marL="1828800" lvl="3" indent="-381000" algn="ctr" rtl="0">
              <a:spcBef>
                <a:spcPts val="0"/>
              </a:spcBef>
              <a:spcAft>
                <a:spcPts val="0"/>
              </a:spcAft>
              <a:buClr>
                <a:srgbClr val="FFFFFF"/>
              </a:buClr>
              <a:buSzPts val="2400"/>
              <a:buChar char="●"/>
              <a:defRPr b="1" i="1">
                <a:solidFill>
                  <a:srgbClr val="FFFFFF"/>
                </a:solidFill>
              </a:defRPr>
            </a:lvl4pPr>
            <a:lvl5pPr marL="2286000" lvl="4" indent="-381000" algn="ctr" rtl="0">
              <a:spcBef>
                <a:spcPts val="0"/>
              </a:spcBef>
              <a:spcAft>
                <a:spcPts val="0"/>
              </a:spcAft>
              <a:buClr>
                <a:srgbClr val="FFFFFF"/>
              </a:buClr>
              <a:buSzPts val="2400"/>
              <a:buChar char="○"/>
              <a:defRPr b="1" i="1">
                <a:solidFill>
                  <a:srgbClr val="FFFFFF"/>
                </a:solidFill>
              </a:defRPr>
            </a:lvl5pPr>
            <a:lvl6pPr marL="2743200" lvl="5" indent="-381000" algn="ctr" rtl="0">
              <a:spcBef>
                <a:spcPts val="0"/>
              </a:spcBef>
              <a:spcAft>
                <a:spcPts val="0"/>
              </a:spcAft>
              <a:buClr>
                <a:srgbClr val="FFFFFF"/>
              </a:buClr>
              <a:buSzPts val="2400"/>
              <a:buChar char="■"/>
              <a:defRPr b="1" i="1">
                <a:solidFill>
                  <a:srgbClr val="FFFFFF"/>
                </a:solidFill>
              </a:defRPr>
            </a:lvl6pPr>
            <a:lvl7pPr marL="3200400" lvl="6" indent="-381000" algn="ctr" rtl="0">
              <a:spcBef>
                <a:spcPts val="0"/>
              </a:spcBef>
              <a:spcAft>
                <a:spcPts val="0"/>
              </a:spcAft>
              <a:buClr>
                <a:srgbClr val="FFFFFF"/>
              </a:buClr>
              <a:buSzPts val="2400"/>
              <a:buChar char="●"/>
              <a:defRPr b="1" i="1">
                <a:solidFill>
                  <a:srgbClr val="FFFFFF"/>
                </a:solidFill>
              </a:defRPr>
            </a:lvl7pPr>
            <a:lvl8pPr marL="3657600" lvl="7" indent="-381000" algn="ctr" rtl="0">
              <a:spcBef>
                <a:spcPts val="0"/>
              </a:spcBef>
              <a:spcAft>
                <a:spcPts val="0"/>
              </a:spcAft>
              <a:buClr>
                <a:srgbClr val="FFFFFF"/>
              </a:buClr>
              <a:buSzPts val="2400"/>
              <a:buChar char="○"/>
              <a:defRPr b="1" i="1">
                <a:solidFill>
                  <a:srgbClr val="FFFFFF"/>
                </a:solidFill>
              </a:defRPr>
            </a:lvl8pPr>
            <a:lvl9pPr marL="4114800" lvl="8" indent="-381000" algn="ctr">
              <a:spcBef>
                <a:spcPts val="0"/>
              </a:spcBef>
              <a:spcAft>
                <a:spcPts val="0"/>
              </a:spcAft>
              <a:buClr>
                <a:srgbClr val="FFFFFF"/>
              </a:buClr>
              <a:buSzPts val="2400"/>
              <a:buChar char="■"/>
              <a:defRPr b="1" i="1">
                <a:solidFill>
                  <a:srgbClr val="FFFFFF"/>
                </a:solidFill>
              </a:defRPr>
            </a:lvl9pPr>
          </a:lstStyle>
          <a:p>
            <a:endParaRPr/>
          </a:p>
        </p:txBody>
      </p:sp>
      <p:sp>
        <p:nvSpPr>
          <p:cNvPr id="26" name="Google Shape;26;p4"/>
          <p:cNvSpPr txBox="1"/>
          <p:nvPr/>
        </p:nvSpPr>
        <p:spPr>
          <a:xfrm>
            <a:off x="3593400" y="1086169"/>
            <a:ext cx="1957200" cy="6537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6000" b="1">
                <a:solidFill>
                  <a:srgbClr val="FFFFFF"/>
                </a:solidFill>
                <a:latin typeface="Raleway"/>
                <a:ea typeface="Raleway"/>
                <a:cs typeface="Raleway"/>
                <a:sym typeface="Raleway"/>
              </a:rPr>
              <a:t>“</a:t>
            </a:r>
            <a:endParaRPr sz="6000" b="1">
              <a:solidFill>
                <a:srgbClr val="FFFFFF"/>
              </a:solidFill>
              <a:latin typeface="Raleway"/>
              <a:ea typeface="Raleway"/>
              <a:cs typeface="Raleway"/>
              <a:sym typeface="Raleway"/>
            </a:endParaRPr>
          </a:p>
        </p:txBody>
      </p:sp>
      <p:sp>
        <p:nvSpPr>
          <p:cNvPr id="27" name="Google Shape;27;p4"/>
          <p:cNvSpPr/>
          <p:nvPr/>
        </p:nvSpPr>
        <p:spPr>
          <a:xfrm>
            <a:off x="4179900" y="1041875"/>
            <a:ext cx="784200" cy="784200"/>
          </a:xfrm>
          <a:prstGeom prst="diamond">
            <a:avLst/>
          </a:prstGeom>
          <a:noFill/>
          <a:ln w="28575" cap="flat" cmpd="sng">
            <a:solidFill>
              <a:srgbClr val="FFFFFF"/>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Google Shape;28;p4"/>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9"/>
        <p:cNvGrpSpPr/>
        <p:nvPr/>
      </p:nvGrpSpPr>
      <p:grpSpPr>
        <a:xfrm>
          <a:off x="0" y="0"/>
          <a:ext cx="0" cy="0"/>
          <a:chOff x="0" y="0"/>
          <a:chExt cx="0" cy="0"/>
        </a:xfrm>
      </p:grpSpPr>
      <p:grpSp>
        <p:nvGrpSpPr>
          <p:cNvPr id="30" name="Google Shape;30;p5"/>
          <p:cNvGrpSpPr/>
          <p:nvPr/>
        </p:nvGrpSpPr>
        <p:grpSpPr>
          <a:xfrm>
            <a:off x="-6025" y="0"/>
            <a:ext cx="9168125" cy="5163100"/>
            <a:chOff x="-6025" y="0"/>
            <a:chExt cx="9168125" cy="5163100"/>
          </a:xfrm>
        </p:grpSpPr>
        <p:sp>
          <p:nvSpPr>
            <p:cNvPr id="31" name="Google Shape;31;p5"/>
            <p:cNvSpPr/>
            <p:nvPr/>
          </p:nvSpPr>
          <p:spPr>
            <a:xfrm>
              <a:off x="0" y="0"/>
              <a:ext cx="8552900" cy="1333000"/>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32" name="Google Shape;32;p5"/>
            <p:cNvSpPr/>
            <p:nvPr/>
          </p:nvSpPr>
          <p:spPr>
            <a:xfrm>
              <a:off x="2563450" y="0"/>
              <a:ext cx="6580550" cy="1272675"/>
            </a:xfrm>
            <a:custGeom>
              <a:avLst/>
              <a:gdLst/>
              <a:ahLst/>
              <a:cxnLst/>
              <a:rect l="l" t="t" r="r" b="b"/>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33" name="Google Shape;33;p5"/>
            <p:cNvSpPr/>
            <p:nvPr/>
          </p:nvSpPr>
          <p:spPr>
            <a:xfrm>
              <a:off x="-6025" y="2"/>
              <a:ext cx="7298300" cy="1471709"/>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34" name="Google Shape;34;p5"/>
            <p:cNvSpPr/>
            <p:nvPr/>
          </p:nvSpPr>
          <p:spPr>
            <a:xfrm>
              <a:off x="3596100" y="4667000"/>
              <a:ext cx="5090700" cy="476500"/>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35" name="Google Shape;35;p5"/>
            <p:cNvSpPr/>
            <p:nvPr/>
          </p:nvSpPr>
          <p:spPr>
            <a:xfrm>
              <a:off x="5525000" y="4692625"/>
              <a:ext cx="3637100" cy="470475"/>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36" name="Google Shape;36;p5"/>
            <p:cNvSpPr/>
            <p:nvPr/>
          </p:nvSpPr>
          <p:spPr>
            <a:xfrm>
              <a:off x="7521475" y="4023125"/>
              <a:ext cx="1634600" cy="1139975"/>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37" name="Google Shape;37;p5"/>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8" name="Google Shape;38;p5"/>
          <p:cNvSpPr txBox="1">
            <a:spLocks noGrp="1"/>
          </p:cNvSpPr>
          <p:nvPr>
            <p:ph type="body" idx="1"/>
          </p:nvPr>
        </p:nvSpPr>
        <p:spPr>
          <a:xfrm>
            <a:off x="886650" y="1598408"/>
            <a:ext cx="7370700" cy="3327300"/>
          </a:xfrm>
          <a:prstGeom prst="rect">
            <a:avLst/>
          </a:prstGeom>
        </p:spPr>
        <p:txBody>
          <a:bodyPr spcFirstLastPara="1" wrap="square" lIns="91425" tIns="91425" rIns="91425" bIns="91425" anchor="t" anchorCtr="0"/>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39" name="Google Shape;39;p5"/>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886650" y="1598408"/>
            <a:ext cx="7370700" cy="3327300"/>
          </a:xfrm>
          <a:prstGeom prst="rect">
            <a:avLst/>
          </a:prstGeom>
          <a:noFill/>
          <a:ln>
            <a:noFill/>
          </a:ln>
        </p:spPr>
        <p:txBody>
          <a:bodyPr spcFirstLastPara="1" wrap="square" lIns="91425" tIns="91425" rIns="91425" bIns="91425" anchor="t" anchorCtr="0"/>
          <a:lstStyle>
            <a:lvl1pPr marL="457200" lvl="0" indent="-381000">
              <a:spcBef>
                <a:spcPts val="600"/>
              </a:spcBef>
              <a:spcAft>
                <a:spcPts val="0"/>
              </a:spcAft>
              <a:buClr>
                <a:srgbClr val="ABE33F"/>
              </a:buClr>
              <a:buSzPts val="2400"/>
              <a:buFont typeface="Karla"/>
              <a:buChar char="◆"/>
              <a:defRPr sz="2400">
                <a:solidFill>
                  <a:srgbClr val="004C52"/>
                </a:solidFill>
                <a:latin typeface="Karla"/>
                <a:ea typeface="Karla"/>
                <a:cs typeface="Karla"/>
                <a:sym typeface="Karla"/>
              </a:defRPr>
            </a:lvl1pPr>
            <a:lvl2pPr marL="914400" lvl="1"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2pPr>
            <a:lvl3pPr marL="1371600" lvl="2"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3pPr>
            <a:lvl4pPr marL="1828800" lvl="3"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4pPr>
            <a:lvl5pPr marL="2286000" lvl="4"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5pPr>
            <a:lvl6pPr marL="2743200" lvl="5"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6pPr>
            <a:lvl7pPr marL="3200400" lvl="6"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7pPr>
            <a:lvl8pPr marL="3657600" lvl="7"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8pPr>
            <a:lvl9pPr marL="4114800" lvl="8"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9pPr>
          </a:lstStyle>
          <a:p>
            <a:endParaRPr/>
          </a:p>
        </p:txBody>
      </p:sp>
      <p:sp>
        <p:nvSpPr>
          <p:cNvPr id="7" name="Google Shape;7;p1"/>
          <p:cNvSpPr txBox="1">
            <a:spLocks noGrp="1"/>
          </p:cNvSpPr>
          <p:nvPr>
            <p:ph type="title"/>
          </p:nvPr>
        </p:nvSpPr>
        <p:spPr>
          <a:xfrm>
            <a:off x="886650" y="398400"/>
            <a:ext cx="7370700" cy="857400"/>
          </a:xfrm>
          <a:prstGeom prst="rect">
            <a:avLst/>
          </a:prstGeom>
          <a:noFill/>
          <a:ln>
            <a:noFill/>
          </a:ln>
        </p:spPr>
        <p:txBody>
          <a:bodyPr spcFirstLastPara="1" wrap="square" lIns="91425" tIns="91425" rIns="91425" bIns="91425" anchor="t" anchorCtr="0"/>
          <a:lstStyle>
            <a:lvl1pPr lvl="0">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1pPr>
            <a:lvl2pPr lvl="1">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2pPr>
            <a:lvl3pPr lvl="2">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3pPr>
            <a:lvl4pPr lvl="3">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4pPr>
            <a:lvl5pPr lvl="4">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5pPr>
            <a:lvl6pPr lvl="5">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6pPr>
            <a:lvl7pPr lvl="6">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7pPr>
            <a:lvl8pPr lvl="7">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8pPr>
            <a:lvl9pPr lvl="8">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9pPr>
          </a:lstStyle>
          <a:p>
            <a:endParaRPr/>
          </a:p>
        </p:txBody>
      </p:sp>
      <p:sp>
        <p:nvSpPr>
          <p:cNvPr id="8" name="Google Shape;8;p1"/>
          <p:cNvSpPr txBox="1">
            <a:spLocks noGrp="1"/>
          </p:cNvSpPr>
          <p:nvPr>
            <p:ph type="sldNum" idx="12"/>
          </p:nvPr>
        </p:nvSpPr>
        <p:spPr>
          <a:xfrm>
            <a:off x="27122" y="4749851"/>
            <a:ext cx="548700" cy="393600"/>
          </a:xfrm>
          <a:prstGeom prst="rect">
            <a:avLst/>
          </a:prstGeom>
          <a:noFill/>
          <a:ln>
            <a:noFill/>
          </a:ln>
        </p:spPr>
        <p:txBody>
          <a:bodyPr spcFirstLastPara="1" wrap="square" lIns="91425" tIns="91425" rIns="91425" bIns="91425" anchor="t" anchorCtr="0">
            <a:noAutofit/>
          </a:bodyPr>
          <a:lstStyle>
            <a:lvl1pPr lvl="0">
              <a:buNone/>
              <a:defRPr sz="1200">
                <a:solidFill>
                  <a:srgbClr val="00AE9D"/>
                </a:solidFill>
                <a:latin typeface="Karla"/>
                <a:ea typeface="Karla"/>
                <a:cs typeface="Karla"/>
                <a:sym typeface="Karla"/>
              </a:defRPr>
            </a:lvl1pPr>
            <a:lvl2pPr lvl="1">
              <a:buNone/>
              <a:defRPr sz="1200">
                <a:solidFill>
                  <a:srgbClr val="00AE9D"/>
                </a:solidFill>
                <a:latin typeface="Karla"/>
                <a:ea typeface="Karla"/>
                <a:cs typeface="Karla"/>
                <a:sym typeface="Karla"/>
              </a:defRPr>
            </a:lvl2pPr>
            <a:lvl3pPr lvl="2">
              <a:buNone/>
              <a:defRPr sz="1200">
                <a:solidFill>
                  <a:srgbClr val="00AE9D"/>
                </a:solidFill>
                <a:latin typeface="Karla"/>
                <a:ea typeface="Karla"/>
                <a:cs typeface="Karla"/>
                <a:sym typeface="Karla"/>
              </a:defRPr>
            </a:lvl3pPr>
            <a:lvl4pPr lvl="3">
              <a:buNone/>
              <a:defRPr sz="1200">
                <a:solidFill>
                  <a:srgbClr val="00AE9D"/>
                </a:solidFill>
                <a:latin typeface="Karla"/>
                <a:ea typeface="Karla"/>
                <a:cs typeface="Karla"/>
                <a:sym typeface="Karla"/>
              </a:defRPr>
            </a:lvl4pPr>
            <a:lvl5pPr lvl="4">
              <a:buNone/>
              <a:defRPr sz="1200">
                <a:solidFill>
                  <a:srgbClr val="00AE9D"/>
                </a:solidFill>
                <a:latin typeface="Karla"/>
                <a:ea typeface="Karla"/>
                <a:cs typeface="Karla"/>
                <a:sym typeface="Karla"/>
              </a:defRPr>
            </a:lvl5pPr>
            <a:lvl6pPr lvl="5">
              <a:buNone/>
              <a:defRPr sz="1200">
                <a:solidFill>
                  <a:srgbClr val="00AE9D"/>
                </a:solidFill>
                <a:latin typeface="Karla"/>
                <a:ea typeface="Karla"/>
                <a:cs typeface="Karla"/>
                <a:sym typeface="Karla"/>
              </a:defRPr>
            </a:lvl6pPr>
            <a:lvl7pPr lvl="6">
              <a:buNone/>
              <a:defRPr sz="1200">
                <a:solidFill>
                  <a:srgbClr val="00AE9D"/>
                </a:solidFill>
                <a:latin typeface="Karla"/>
                <a:ea typeface="Karla"/>
                <a:cs typeface="Karla"/>
                <a:sym typeface="Karla"/>
              </a:defRPr>
            </a:lvl7pPr>
            <a:lvl8pPr lvl="7">
              <a:buNone/>
              <a:defRPr sz="1200">
                <a:solidFill>
                  <a:srgbClr val="00AE9D"/>
                </a:solidFill>
                <a:latin typeface="Karla"/>
                <a:ea typeface="Karla"/>
                <a:cs typeface="Karla"/>
                <a:sym typeface="Karla"/>
              </a:defRPr>
            </a:lvl8pPr>
            <a:lvl9pPr lvl="8">
              <a:buNone/>
              <a:defRPr sz="1200">
                <a:solidFill>
                  <a:srgbClr val="00AE9D"/>
                </a:solidFill>
                <a:latin typeface="Karla"/>
                <a:ea typeface="Karla"/>
                <a:cs typeface="Karla"/>
                <a:sym typeface="Karla"/>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quizizz.com/admin/quiz/5b8f45bde9336d0019f2df78/startV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hyperlink" Target="https://edpuzzle.com/media/5b8ef3e0ade31440c4191f52"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edpuzzle.com/media/5b8f4ed5f7898840b571bb1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1"/>
          <p:cNvSpPr txBox="1">
            <a:spLocks noGrp="1"/>
          </p:cNvSpPr>
          <p:nvPr>
            <p:ph type="ctrTitle"/>
          </p:nvPr>
        </p:nvSpPr>
        <p:spPr>
          <a:xfrm>
            <a:off x="164392" y="339045"/>
            <a:ext cx="6411070" cy="1376739"/>
          </a:xfrm>
          <a:prstGeom prst="rect">
            <a:avLst/>
          </a:prstGeom>
          <a:solidFill>
            <a:schemeClr val="tx1">
              <a:lumMod val="85000"/>
              <a:lumOff val="15000"/>
            </a:schemeClr>
          </a:solidFill>
        </p:spPr>
        <p:txBody>
          <a:bodyPr spcFirstLastPara="1" wrap="square" lIns="91425" tIns="91425" rIns="91425" bIns="91425" anchor="ctr" anchorCtr="0">
            <a:noAutofit/>
          </a:bodyPr>
          <a:lstStyle/>
          <a:p>
            <a:pPr marL="0" lvl="0" indent="0">
              <a:spcBef>
                <a:spcPts val="0"/>
              </a:spcBef>
              <a:spcAft>
                <a:spcPts val="0"/>
              </a:spcAft>
              <a:buNone/>
            </a:pPr>
            <a:r>
              <a:rPr lang="en-US" sz="1400" u="sng" dirty="0" smtClean="0">
                <a:solidFill>
                  <a:schemeClr val="accent5">
                    <a:lumMod val="75000"/>
                  </a:schemeClr>
                </a:solidFill>
              </a:rPr>
              <a:t>Do not Copy in Workbook</a:t>
            </a:r>
            <a:br>
              <a:rPr lang="en-US" sz="1400" u="sng" dirty="0" smtClean="0">
                <a:solidFill>
                  <a:schemeClr val="accent5">
                    <a:lumMod val="75000"/>
                  </a:schemeClr>
                </a:solidFill>
              </a:rPr>
            </a:br>
            <a:r>
              <a:rPr lang="en-US" sz="1400" u="sng" dirty="0" smtClean="0"/>
              <a:t>Intervention Group--Learning Target:</a:t>
            </a:r>
            <a:br>
              <a:rPr lang="en-US" sz="1400" u="sng" dirty="0" smtClean="0"/>
            </a:br>
            <a:r>
              <a:rPr lang="en-US" sz="1400" b="0" dirty="0" smtClean="0"/>
              <a:t>I will demonstrate mastery of the Life on Earth TEKS. </a:t>
            </a:r>
            <a:br>
              <a:rPr lang="en-US" sz="1400" b="0" dirty="0" smtClean="0"/>
            </a:br>
            <a:r>
              <a:rPr lang="en-US" sz="1400" b="0" dirty="0" smtClean="0"/>
              <a:t/>
            </a:r>
            <a:br>
              <a:rPr lang="en-US" sz="1400" b="0" dirty="0" smtClean="0"/>
            </a:br>
            <a:r>
              <a:rPr lang="en-US" sz="1400" u="sng" dirty="0" smtClean="0"/>
              <a:t>Intervention Group--Success Criteria</a:t>
            </a:r>
            <a:r>
              <a:rPr lang="en-US" sz="1400" b="0" dirty="0"/>
              <a:t/>
            </a:r>
            <a:br>
              <a:rPr lang="en-US" sz="1400" b="0" dirty="0"/>
            </a:br>
            <a:r>
              <a:rPr lang="en-US" sz="1400" b="0" dirty="0" smtClean="0"/>
              <a:t> I can explain WAGON and the accommodations needed for living in space.</a:t>
            </a:r>
            <a:endParaRPr sz="1600" u="sng" dirty="0"/>
          </a:p>
        </p:txBody>
      </p:sp>
      <p:sp>
        <p:nvSpPr>
          <p:cNvPr id="2" name="TextBox 1"/>
          <p:cNvSpPr txBox="1"/>
          <p:nvPr/>
        </p:nvSpPr>
        <p:spPr>
          <a:xfrm>
            <a:off x="6986430" y="133565"/>
            <a:ext cx="1797977" cy="307777"/>
          </a:xfrm>
          <a:prstGeom prst="rect">
            <a:avLst/>
          </a:prstGeom>
          <a:noFill/>
        </p:spPr>
        <p:txBody>
          <a:bodyPr wrap="square" rtlCol="0">
            <a:spAutoFit/>
          </a:bodyPr>
          <a:lstStyle/>
          <a:p>
            <a:r>
              <a:rPr lang="en-US" b="1" dirty="0" smtClean="0">
                <a:solidFill>
                  <a:schemeClr val="bg1">
                    <a:lumMod val="95000"/>
                  </a:schemeClr>
                </a:solidFill>
              </a:rPr>
              <a:t>September 5, 2018</a:t>
            </a:r>
            <a:endParaRPr lang="en-US" b="1" dirty="0">
              <a:solidFill>
                <a:schemeClr val="bg1">
                  <a:lumMod val="95000"/>
                </a:schemeClr>
              </a:solidFill>
            </a:endParaRPr>
          </a:p>
        </p:txBody>
      </p:sp>
      <p:sp>
        <p:nvSpPr>
          <p:cNvPr id="5" name="Google Shape;96;p11"/>
          <p:cNvSpPr txBox="1">
            <a:spLocks/>
          </p:cNvSpPr>
          <p:nvPr/>
        </p:nvSpPr>
        <p:spPr>
          <a:xfrm>
            <a:off x="3226082" y="1909273"/>
            <a:ext cx="5741543" cy="1376739"/>
          </a:xfrm>
          <a:prstGeom prst="rect">
            <a:avLst/>
          </a:prstGeom>
          <a:solidFill>
            <a:schemeClr val="accent6">
              <a:lumMod val="75000"/>
            </a:schemeClr>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FFFFF"/>
              </a:buClr>
              <a:buSzPts val="4800"/>
              <a:buFont typeface="Raleway"/>
              <a:buNone/>
              <a:defRPr sz="4800" b="1" i="0" u="none" strike="noStrike" cap="none">
                <a:solidFill>
                  <a:srgbClr val="FFFFFF"/>
                </a:solidFill>
                <a:latin typeface="Raleway"/>
                <a:ea typeface="Raleway"/>
                <a:cs typeface="Raleway"/>
                <a:sym typeface="Raleway"/>
              </a:defRPr>
            </a:lvl1pPr>
            <a:lvl2pPr marR="0" lvl="1" algn="ctr" rtl="0">
              <a:lnSpc>
                <a:spcPct val="100000"/>
              </a:lnSpc>
              <a:spcBef>
                <a:spcPts val="0"/>
              </a:spcBef>
              <a:spcAft>
                <a:spcPts val="0"/>
              </a:spcAft>
              <a:buClr>
                <a:srgbClr val="FFFFFF"/>
              </a:buClr>
              <a:buSzPts val="4800"/>
              <a:buFont typeface="Raleway"/>
              <a:buNone/>
              <a:defRPr sz="4800" b="1" i="0" u="none" strike="noStrike" cap="none">
                <a:solidFill>
                  <a:srgbClr val="FFFFFF"/>
                </a:solidFill>
                <a:latin typeface="Raleway"/>
                <a:ea typeface="Raleway"/>
                <a:cs typeface="Raleway"/>
                <a:sym typeface="Raleway"/>
              </a:defRPr>
            </a:lvl2pPr>
            <a:lvl3pPr marR="0" lvl="2" algn="ctr" rtl="0">
              <a:lnSpc>
                <a:spcPct val="100000"/>
              </a:lnSpc>
              <a:spcBef>
                <a:spcPts val="0"/>
              </a:spcBef>
              <a:spcAft>
                <a:spcPts val="0"/>
              </a:spcAft>
              <a:buClr>
                <a:srgbClr val="FFFFFF"/>
              </a:buClr>
              <a:buSzPts val="4800"/>
              <a:buFont typeface="Raleway"/>
              <a:buNone/>
              <a:defRPr sz="4800" b="1" i="0" u="none" strike="noStrike" cap="none">
                <a:solidFill>
                  <a:srgbClr val="FFFFFF"/>
                </a:solidFill>
                <a:latin typeface="Raleway"/>
                <a:ea typeface="Raleway"/>
                <a:cs typeface="Raleway"/>
                <a:sym typeface="Raleway"/>
              </a:defRPr>
            </a:lvl3pPr>
            <a:lvl4pPr marR="0" lvl="3" algn="ctr" rtl="0">
              <a:lnSpc>
                <a:spcPct val="100000"/>
              </a:lnSpc>
              <a:spcBef>
                <a:spcPts val="0"/>
              </a:spcBef>
              <a:spcAft>
                <a:spcPts val="0"/>
              </a:spcAft>
              <a:buClr>
                <a:srgbClr val="FFFFFF"/>
              </a:buClr>
              <a:buSzPts val="4800"/>
              <a:buFont typeface="Raleway"/>
              <a:buNone/>
              <a:defRPr sz="4800" b="1" i="0" u="none" strike="noStrike" cap="none">
                <a:solidFill>
                  <a:srgbClr val="FFFFFF"/>
                </a:solidFill>
                <a:latin typeface="Raleway"/>
                <a:ea typeface="Raleway"/>
                <a:cs typeface="Raleway"/>
                <a:sym typeface="Raleway"/>
              </a:defRPr>
            </a:lvl4pPr>
            <a:lvl5pPr marR="0" lvl="4" algn="ctr" rtl="0">
              <a:lnSpc>
                <a:spcPct val="100000"/>
              </a:lnSpc>
              <a:spcBef>
                <a:spcPts val="0"/>
              </a:spcBef>
              <a:spcAft>
                <a:spcPts val="0"/>
              </a:spcAft>
              <a:buClr>
                <a:srgbClr val="FFFFFF"/>
              </a:buClr>
              <a:buSzPts val="4800"/>
              <a:buFont typeface="Raleway"/>
              <a:buNone/>
              <a:defRPr sz="4800" b="1" i="0" u="none" strike="noStrike" cap="none">
                <a:solidFill>
                  <a:srgbClr val="FFFFFF"/>
                </a:solidFill>
                <a:latin typeface="Raleway"/>
                <a:ea typeface="Raleway"/>
                <a:cs typeface="Raleway"/>
                <a:sym typeface="Raleway"/>
              </a:defRPr>
            </a:lvl5pPr>
            <a:lvl6pPr marR="0" lvl="5" algn="ctr" rtl="0">
              <a:lnSpc>
                <a:spcPct val="100000"/>
              </a:lnSpc>
              <a:spcBef>
                <a:spcPts val="0"/>
              </a:spcBef>
              <a:spcAft>
                <a:spcPts val="0"/>
              </a:spcAft>
              <a:buClr>
                <a:srgbClr val="FFFFFF"/>
              </a:buClr>
              <a:buSzPts val="4800"/>
              <a:buFont typeface="Raleway"/>
              <a:buNone/>
              <a:defRPr sz="4800" b="1" i="0" u="none" strike="noStrike" cap="none">
                <a:solidFill>
                  <a:srgbClr val="FFFFFF"/>
                </a:solidFill>
                <a:latin typeface="Raleway"/>
                <a:ea typeface="Raleway"/>
                <a:cs typeface="Raleway"/>
                <a:sym typeface="Raleway"/>
              </a:defRPr>
            </a:lvl6pPr>
            <a:lvl7pPr marR="0" lvl="6" algn="ctr" rtl="0">
              <a:lnSpc>
                <a:spcPct val="100000"/>
              </a:lnSpc>
              <a:spcBef>
                <a:spcPts val="0"/>
              </a:spcBef>
              <a:spcAft>
                <a:spcPts val="0"/>
              </a:spcAft>
              <a:buClr>
                <a:srgbClr val="FFFFFF"/>
              </a:buClr>
              <a:buSzPts val="4800"/>
              <a:buFont typeface="Raleway"/>
              <a:buNone/>
              <a:defRPr sz="4800" b="1" i="0" u="none" strike="noStrike" cap="none">
                <a:solidFill>
                  <a:srgbClr val="FFFFFF"/>
                </a:solidFill>
                <a:latin typeface="Raleway"/>
                <a:ea typeface="Raleway"/>
                <a:cs typeface="Raleway"/>
                <a:sym typeface="Raleway"/>
              </a:defRPr>
            </a:lvl7pPr>
            <a:lvl8pPr marR="0" lvl="7" algn="ctr" rtl="0">
              <a:lnSpc>
                <a:spcPct val="100000"/>
              </a:lnSpc>
              <a:spcBef>
                <a:spcPts val="0"/>
              </a:spcBef>
              <a:spcAft>
                <a:spcPts val="0"/>
              </a:spcAft>
              <a:buClr>
                <a:srgbClr val="FFFFFF"/>
              </a:buClr>
              <a:buSzPts val="4800"/>
              <a:buFont typeface="Raleway"/>
              <a:buNone/>
              <a:defRPr sz="4800" b="1" i="0" u="none" strike="noStrike" cap="none">
                <a:solidFill>
                  <a:srgbClr val="FFFFFF"/>
                </a:solidFill>
                <a:latin typeface="Raleway"/>
                <a:ea typeface="Raleway"/>
                <a:cs typeface="Raleway"/>
                <a:sym typeface="Raleway"/>
              </a:defRPr>
            </a:lvl8pPr>
            <a:lvl9pPr marR="0" lvl="8" algn="ctr" rtl="0">
              <a:lnSpc>
                <a:spcPct val="100000"/>
              </a:lnSpc>
              <a:spcBef>
                <a:spcPts val="0"/>
              </a:spcBef>
              <a:spcAft>
                <a:spcPts val="0"/>
              </a:spcAft>
              <a:buClr>
                <a:srgbClr val="FFFFFF"/>
              </a:buClr>
              <a:buSzPts val="4800"/>
              <a:buFont typeface="Raleway"/>
              <a:buNone/>
              <a:defRPr sz="4800" b="1" i="0" u="none" strike="noStrike" cap="none">
                <a:solidFill>
                  <a:srgbClr val="FFFFFF"/>
                </a:solidFill>
                <a:latin typeface="Raleway"/>
                <a:ea typeface="Raleway"/>
                <a:cs typeface="Raleway"/>
                <a:sym typeface="Raleway"/>
              </a:defRPr>
            </a:lvl9pPr>
          </a:lstStyle>
          <a:p>
            <a:r>
              <a:rPr lang="en-US" sz="1400" u="sng" dirty="0" smtClean="0">
                <a:solidFill>
                  <a:schemeClr val="accent5">
                    <a:lumMod val="75000"/>
                  </a:schemeClr>
                </a:solidFill>
              </a:rPr>
              <a:t>Do not Copy in Workbook</a:t>
            </a:r>
            <a:br>
              <a:rPr lang="en-US" sz="1400" u="sng" dirty="0" smtClean="0">
                <a:solidFill>
                  <a:schemeClr val="accent5">
                    <a:lumMod val="75000"/>
                  </a:schemeClr>
                </a:solidFill>
              </a:rPr>
            </a:br>
            <a:r>
              <a:rPr lang="en-US" sz="1400" u="sng" dirty="0" smtClean="0"/>
              <a:t>Enrichment  Group--Learning Target:</a:t>
            </a:r>
            <a:br>
              <a:rPr lang="en-US" sz="1400" u="sng" dirty="0" smtClean="0"/>
            </a:br>
            <a:r>
              <a:rPr lang="en-US" sz="1400" b="0" dirty="0" smtClean="0"/>
              <a:t>I will learn to focus a compound microscope by viewing slides.</a:t>
            </a:r>
            <a:br>
              <a:rPr lang="en-US" sz="1400" b="0" dirty="0" smtClean="0"/>
            </a:br>
            <a:r>
              <a:rPr lang="en-US" sz="1400" b="0" dirty="0" smtClean="0"/>
              <a:t/>
            </a:r>
            <a:br>
              <a:rPr lang="en-US" sz="1400" b="0" dirty="0" smtClean="0"/>
            </a:br>
            <a:r>
              <a:rPr lang="en-US" sz="1400" u="sng" dirty="0" smtClean="0"/>
              <a:t>Enrichment Group--Success Criteria</a:t>
            </a:r>
            <a:r>
              <a:rPr lang="en-US" sz="1400" b="0" dirty="0" smtClean="0"/>
              <a:t/>
            </a:r>
            <a:br>
              <a:rPr lang="en-US" sz="1400" b="0" dirty="0" smtClean="0"/>
            </a:br>
            <a:r>
              <a:rPr lang="en-US" sz="1400" b="0" dirty="0" smtClean="0"/>
              <a:t>I can use a compound microscope to view pond water on slides.</a:t>
            </a:r>
            <a:endParaRPr lang="en-US" sz="1600" u="sng" dirty="0"/>
          </a:p>
        </p:txBody>
      </p:sp>
      <p:sp>
        <p:nvSpPr>
          <p:cNvPr id="3" name="TextBox 2"/>
          <p:cNvSpPr txBox="1"/>
          <p:nvPr/>
        </p:nvSpPr>
        <p:spPr>
          <a:xfrm>
            <a:off x="215759" y="3565138"/>
            <a:ext cx="3164441" cy="1200329"/>
          </a:xfrm>
          <a:prstGeom prst="rect">
            <a:avLst/>
          </a:prstGeom>
          <a:solidFill>
            <a:schemeClr val="accent2">
              <a:lumMod val="75000"/>
            </a:schemeClr>
          </a:solidFill>
        </p:spPr>
        <p:txBody>
          <a:bodyPr wrap="square" rtlCol="0">
            <a:spAutoFit/>
          </a:bodyPr>
          <a:lstStyle/>
          <a:p>
            <a:r>
              <a:rPr lang="en-US" sz="1800" b="1" dirty="0" smtClean="0"/>
              <a:t>Agenda: </a:t>
            </a:r>
          </a:p>
          <a:p>
            <a:r>
              <a:rPr lang="en-US" sz="1800" dirty="0" smtClean="0"/>
              <a:t>9/5—Open House 6pm</a:t>
            </a:r>
          </a:p>
          <a:p>
            <a:r>
              <a:rPr lang="en-US" sz="1800" dirty="0" smtClean="0"/>
              <a:t>9/6—Corrections</a:t>
            </a:r>
          </a:p>
          <a:p>
            <a:r>
              <a:rPr lang="en-US" sz="1800" dirty="0" smtClean="0"/>
              <a:t>9/21—Matter &amp; Energy DCA</a:t>
            </a:r>
            <a:endParaRPr lang="en-US" sz="1800" dirty="0"/>
          </a:p>
        </p:txBody>
      </p:sp>
      <p:sp>
        <p:nvSpPr>
          <p:cNvPr id="6" name="TextBox 5"/>
          <p:cNvSpPr txBox="1"/>
          <p:nvPr/>
        </p:nvSpPr>
        <p:spPr>
          <a:xfrm>
            <a:off x="4048018" y="4304870"/>
            <a:ext cx="4335694" cy="400110"/>
          </a:xfrm>
          <a:prstGeom prst="rect">
            <a:avLst/>
          </a:prstGeom>
          <a:solidFill>
            <a:schemeClr val="accent3">
              <a:lumMod val="75000"/>
            </a:schemeClr>
          </a:solidFill>
        </p:spPr>
        <p:txBody>
          <a:bodyPr wrap="square" rtlCol="0">
            <a:spAutoFit/>
          </a:bodyPr>
          <a:lstStyle/>
          <a:p>
            <a:r>
              <a:rPr lang="en-US" sz="2000" b="1" dirty="0" smtClean="0"/>
              <a:t>Materials:  </a:t>
            </a:r>
            <a:r>
              <a:rPr lang="en-US" sz="2000" dirty="0" smtClean="0"/>
              <a:t>pencil, workbook, laptop</a:t>
            </a:r>
            <a:endParaRPr lang="en-US" sz="2000" b="1" dirty="0"/>
          </a:p>
        </p:txBody>
      </p:sp>
      <p:sp>
        <p:nvSpPr>
          <p:cNvPr id="7" name="TextBox 6"/>
          <p:cNvSpPr txBox="1"/>
          <p:nvPr/>
        </p:nvSpPr>
        <p:spPr>
          <a:xfrm>
            <a:off x="369869" y="2170013"/>
            <a:ext cx="2465797" cy="830997"/>
          </a:xfrm>
          <a:prstGeom prst="rect">
            <a:avLst/>
          </a:prstGeom>
          <a:solidFill>
            <a:schemeClr val="accent5">
              <a:lumMod val="60000"/>
              <a:lumOff val="40000"/>
            </a:schemeClr>
          </a:solidFill>
        </p:spPr>
        <p:txBody>
          <a:bodyPr wrap="square" rtlCol="0">
            <a:spAutoFit/>
          </a:bodyPr>
          <a:lstStyle/>
          <a:p>
            <a:pPr algn="ctr"/>
            <a:r>
              <a:rPr lang="en-US" sz="2400" dirty="0" smtClean="0">
                <a:solidFill>
                  <a:schemeClr val="tx1"/>
                </a:solidFill>
              </a:rPr>
              <a:t>Don’t forget your  class job!!!   </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6" name="Google Shape;126;p14"/>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a:t>
            </a:fld>
            <a:endParaRPr/>
          </a:p>
        </p:txBody>
      </p:sp>
      <p:sp>
        <p:nvSpPr>
          <p:cNvPr id="2" name="Title 1"/>
          <p:cNvSpPr>
            <a:spLocks noGrp="1"/>
          </p:cNvSpPr>
          <p:nvPr>
            <p:ph type="ctrTitle"/>
          </p:nvPr>
        </p:nvSpPr>
        <p:spPr>
          <a:xfrm>
            <a:off x="119556" y="400691"/>
            <a:ext cx="9024444" cy="4643920"/>
          </a:xfrm>
          <a:solidFill>
            <a:schemeClr val="tx1">
              <a:lumMod val="50000"/>
              <a:lumOff val="50000"/>
            </a:schemeClr>
          </a:solidFill>
        </p:spPr>
        <p:txBody>
          <a:bodyPr/>
          <a:lstStyle/>
          <a:p>
            <a:pPr algn="r"/>
            <a:r>
              <a:rPr lang="en-US" b="0" dirty="0" smtClean="0"/>
              <a:t>1.   Good Things</a:t>
            </a:r>
            <a:br>
              <a:rPr lang="en-US" b="0" dirty="0" smtClean="0"/>
            </a:br>
            <a:r>
              <a:rPr lang="en-US" sz="2800" b="0" dirty="0" smtClean="0">
                <a:solidFill>
                  <a:schemeClr val="tx1"/>
                </a:solidFill>
              </a:rPr>
              <a:t>2.  </a:t>
            </a:r>
            <a:r>
              <a:rPr lang="en-US" sz="2800" dirty="0" smtClean="0">
                <a:solidFill>
                  <a:schemeClr val="tx1"/>
                </a:solidFill>
              </a:rPr>
              <a:t>Enrichment Group</a:t>
            </a:r>
            <a:br>
              <a:rPr lang="en-US" sz="2800" dirty="0" smtClean="0">
                <a:solidFill>
                  <a:schemeClr val="tx1"/>
                </a:solidFill>
              </a:rPr>
            </a:br>
            <a:r>
              <a:rPr lang="en-US" sz="2800" b="0" dirty="0" smtClean="0">
                <a:solidFill>
                  <a:schemeClr val="tx1"/>
                </a:solidFill>
              </a:rPr>
              <a:t>a.  Watch the videos on Google Classroom</a:t>
            </a:r>
            <a:br>
              <a:rPr lang="en-US" sz="2800" b="0" dirty="0" smtClean="0">
                <a:solidFill>
                  <a:schemeClr val="tx1"/>
                </a:solidFill>
              </a:rPr>
            </a:br>
            <a:r>
              <a:rPr lang="en-US" sz="2800" b="0" dirty="0" smtClean="0">
                <a:solidFill>
                  <a:schemeClr val="tx1"/>
                </a:solidFill>
              </a:rPr>
              <a:t>How to use a compound microscope?</a:t>
            </a:r>
            <a:br>
              <a:rPr lang="en-US" sz="2800" b="0" dirty="0" smtClean="0">
                <a:solidFill>
                  <a:schemeClr val="tx1"/>
                </a:solidFill>
              </a:rPr>
            </a:br>
            <a:r>
              <a:rPr lang="en-US" sz="2800" b="0" dirty="0" smtClean="0">
                <a:solidFill>
                  <a:schemeClr val="tx1"/>
                </a:solidFill>
              </a:rPr>
              <a:t>How to make a wet mount slide?</a:t>
            </a:r>
            <a:br>
              <a:rPr lang="en-US" sz="2800" b="0" dirty="0" smtClean="0">
                <a:solidFill>
                  <a:schemeClr val="tx1"/>
                </a:solidFill>
              </a:rPr>
            </a:br>
            <a:r>
              <a:rPr lang="en-US" sz="2800" b="0" dirty="0" smtClean="0">
                <a:solidFill>
                  <a:schemeClr val="tx1"/>
                </a:solidFill>
              </a:rPr>
              <a:t>b.  Once you have completed the videos, then you may begin using the compound microscopes.</a:t>
            </a:r>
            <a:br>
              <a:rPr lang="en-US" sz="2800" b="0" dirty="0" smtClean="0">
                <a:solidFill>
                  <a:schemeClr val="tx1"/>
                </a:solidFill>
              </a:rPr>
            </a:br>
            <a:r>
              <a:rPr lang="en-US" sz="2400" b="0" dirty="0" smtClean="0">
                <a:solidFill>
                  <a:schemeClr val="accent6">
                    <a:lumMod val="50000"/>
                  </a:schemeClr>
                </a:solidFill>
              </a:rPr>
              <a:t>3</a:t>
            </a:r>
            <a:r>
              <a:rPr lang="en-US" sz="2400" dirty="0" smtClean="0">
                <a:solidFill>
                  <a:schemeClr val="accent6">
                    <a:lumMod val="50000"/>
                  </a:schemeClr>
                </a:solidFill>
              </a:rPr>
              <a:t>.  Intervention Group</a:t>
            </a:r>
            <a:r>
              <a:rPr lang="en-US" sz="2400" b="0" dirty="0" smtClean="0">
                <a:solidFill>
                  <a:schemeClr val="accent6">
                    <a:lumMod val="50000"/>
                  </a:schemeClr>
                </a:solidFill>
              </a:rPr>
              <a:t/>
            </a:r>
            <a:br>
              <a:rPr lang="en-US" sz="2400" b="0" dirty="0" smtClean="0">
                <a:solidFill>
                  <a:schemeClr val="accent6">
                    <a:lumMod val="50000"/>
                  </a:schemeClr>
                </a:solidFill>
              </a:rPr>
            </a:br>
            <a:r>
              <a:rPr lang="en-US" sz="2400" b="0" dirty="0" smtClean="0">
                <a:solidFill>
                  <a:schemeClr val="accent6">
                    <a:lumMod val="50000"/>
                  </a:schemeClr>
                </a:solidFill>
              </a:rPr>
              <a:t>a.  You will need your workbook to work with Mrs. Hinds.</a:t>
            </a:r>
            <a:br>
              <a:rPr lang="en-US" sz="2400" b="0" dirty="0" smtClean="0">
                <a:solidFill>
                  <a:schemeClr val="accent6">
                    <a:lumMod val="50000"/>
                  </a:schemeClr>
                </a:solidFill>
              </a:rPr>
            </a:br>
            <a:r>
              <a:rPr lang="en-US" sz="2400" b="0" dirty="0" smtClean="0">
                <a:solidFill>
                  <a:schemeClr val="accent2">
                    <a:lumMod val="50000"/>
                  </a:schemeClr>
                </a:solidFill>
              </a:rPr>
              <a:t>4. </a:t>
            </a:r>
            <a:r>
              <a:rPr lang="en-US" sz="2400" dirty="0" smtClean="0">
                <a:solidFill>
                  <a:schemeClr val="accent2">
                    <a:lumMod val="50000"/>
                  </a:schemeClr>
                </a:solidFill>
              </a:rPr>
              <a:t>Missing Work</a:t>
            </a:r>
            <a:br>
              <a:rPr lang="en-US" sz="2400" dirty="0" smtClean="0">
                <a:solidFill>
                  <a:schemeClr val="accent2">
                    <a:lumMod val="50000"/>
                  </a:schemeClr>
                </a:solidFill>
              </a:rPr>
            </a:br>
            <a:r>
              <a:rPr lang="en-US" sz="2400" b="0" dirty="0" smtClean="0">
                <a:solidFill>
                  <a:schemeClr val="accent2">
                    <a:lumMod val="50000"/>
                  </a:schemeClr>
                </a:solidFill>
              </a:rPr>
              <a:t>a.  </a:t>
            </a:r>
            <a:r>
              <a:rPr lang="en-US" sz="2400" b="0" dirty="0" smtClean="0">
                <a:solidFill>
                  <a:schemeClr val="accent2">
                    <a:lumMod val="50000"/>
                  </a:schemeClr>
                </a:solidFill>
                <a:hlinkClick r:id="rId3"/>
              </a:rPr>
              <a:t>Quizzizz</a:t>
            </a:r>
            <a:r>
              <a:rPr lang="en-US" sz="2400" b="0" dirty="0" smtClean="0">
                <a:solidFill>
                  <a:schemeClr val="accent2">
                    <a:lumMod val="50000"/>
                  </a:schemeClr>
                </a:solidFill>
              </a:rPr>
              <a:t>—Vocabulary </a:t>
            </a:r>
            <a:br>
              <a:rPr lang="en-US" sz="2400" b="0" dirty="0" smtClean="0">
                <a:solidFill>
                  <a:schemeClr val="accent2">
                    <a:lumMod val="50000"/>
                  </a:schemeClr>
                </a:solidFill>
              </a:rPr>
            </a:br>
            <a:r>
              <a:rPr lang="en-US" sz="2400" b="0" dirty="0" smtClean="0">
                <a:solidFill>
                  <a:schemeClr val="accent2">
                    <a:lumMod val="50000"/>
                  </a:schemeClr>
                </a:solidFill>
              </a:rPr>
              <a:t>b.  ADI Slides</a:t>
            </a:r>
            <a:endParaRPr lang="en-US" sz="2800" dirty="0">
              <a:solidFill>
                <a:schemeClr val="accent6">
                  <a:lumMod val="50000"/>
                </a:schemeClr>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9918297">
            <a:off x="260680" y="927149"/>
            <a:ext cx="1685822" cy="584418"/>
          </a:xfrm>
          <a:prstGeom prst="rect">
            <a:avLst/>
          </a:prstGeom>
        </p:spPr>
      </p:pic>
      <p:pic>
        <p:nvPicPr>
          <p:cNvPr id="5" name="Picture 4"/>
          <p:cNvPicPr>
            <a:picLocks noChangeAspect="1"/>
          </p:cNvPicPr>
          <p:nvPr/>
        </p:nvPicPr>
        <p:blipFill>
          <a:blip r:embed="rId5"/>
          <a:stretch>
            <a:fillRect/>
          </a:stretch>
        </p:blipFill>
        <p:spPr>
          <a:xfrm>
            <a:off x="3385763" y="3941603"/>
            <a:ext cx="1942340" cy="100504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6"/>
          <p:cNvSpPr txBox="1">
            <a:spLocks noGrp="1"/>
          </p:cNvSpPr>
          <p:nvPr>
            <p:ph type="title"/>
          </p:nvPr>
        </p:nvSpPr>
        <p:spPr>
          <a:xfrm>
            <a:off x="444867" y="-74204"/>
            <a:ext cx="7370700" cy="52627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US" sz="4000" dirty="0" smtClean="0">
                <a:solidFill>
                  <a:schemeClr val="accent2">
                    <a:lumMod val="60000"/>
                    <a:lumOff val="40000"/>
                  </a:schemeClr>
                </a:solidFill>
              </a:rPr>
              <a:t>Enrichment Groups</a:t>
            </a:r>
            <a:endParaRPr sz="4000" dirty="0">
              <a:solidFill>
                <a:schemeClr val="accent2">
                  <a:lumMod val="60000"/>
                  <a:lumOff val="40000"/>
                </a:schemeClr>
              </a:solidFill>
            </a:endParaRPr>
          </a:p>
        </p:txBody>
      </p:sp>
      <p:sp>
        <p:nvSpPr>
          <p:cNvPr id="138" name="Google Shape;138;p16"/>
          <p:cNvSpPr txBox="1">
            <a:spLocks noGrp="1"/>
          </p:cNvSpPr>
          <p:nvPr>
            <p:ph type="body" idx="1"/>
          </p:nvPr>
        </p:nvSpPr>
        <p:spPr>
          <a:xfrm>
            <a:off x="123290" y="386063"/>
            <a:ext cx="9020710" cy="33273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US" dirty="0" smtClean="0">
                <a:solidFill>
                  <a:schemeClr val="tx1"/>
                </a:solidFill>
              </a:rPr>
              <a:t>1.  Google Classroom </a:t>
            </a:r>
            <a:r>
              <a:rPr lang="en-US" dirty="0" smtClean="0">
                <a:solidFill>
                  <a:schemeClr val="tx1"/>
                </a:solidFill>
              </a:rPr>
              <a:t>Videos </a:t>
            </a:r>
          </a:p>
          <a:p>
            <a:pPr lvl="1">
              <a:spcBef>
                <a:spcPts val="600"/>
              </a:spcBef>
            </a:pPr>
            <a:r>
              <a:rPr lang="en-US" dirty="0" smtClean="0">
                <a:solidFill>
                  <a:schemeClr val="tx1"/>
                </a:solidFill>
              </a:rPr>
              <a:t>(</a:t>
            </a:r>
            <a:r>
              <a:rPr lang="en-US" dirty="0" smtClean="0">
                <a:solidFill>
                  <a:schemeClr val="tx1"/>
                </a:solidFill>
                <a:hlinkClick r:id="rId3"/>
              </a:rPr>
              <a:t>Microscope </a:t>
            </a:r>
            <a:r>
              <a:rPr lang="en-US" dirty="0" smtClean="0">
                <a:solidFill>
                  <a:schemeClr val="tx1"/>
                </a:solidFill>
              </a:rPr>
              <a:t>&amp; </a:t>
            </a:r>
            <a:r>
              <a:rPr lang="en-US" dirty="0" smtClean="0">
                <a:solidFill>
                  <a:schemeClr val="tx1"/>
                </a:solidFill>
                <a:hlinkClick r:id="rId4"/>
              </a:rPr>
              <a:t>Pond Water</a:t>
            </a:r>
            <a:r>
              <a:rPr lang="en-US" dirty="0" smtClean="0">
                <a:solidFill>
                  <a:schemeClr val="tx1"/>
                </a:solidFill>
              </a:rPr>
              <a:t>)</a:t>
            </a:r>
            <a:endParaRPr lang="en-US" dirty="0" smtClean="0">
              <a:solidFill>
                <a:schemeClr val="tx1"/>
              </a:solidFill>
            </a:endParaRPr>
          </a:p>
          <a:p>
            <a:pPr marL="457200" lvl="0" indent="-381000" rtl="0">
              <a:spcBef>
                <a:spcPts val="600"/>
              </a:spcBef>
              <a:spcAft>
                <a:spcPts val="0"/>
              </a:spcAft>
              <a:buSzPts val="2400"/>
              <a:buChar char="◆"/>
            </a:pPr>
            <a:r>
              <a:rPr lang="en-US" dirty="0" smtClean="0">
                <a:solidFill>
                  <a:schemeClr val="tx1"/>
                </a:solidFill>
              </a:rPr>
              <a:t>2.  View Slides under the microscope</a:t>
            </a:r>
          </a:p>
          <a:p>
            <a:pPr lvl="1">
              <a:spcBef>
                <a:spcPts val="600"/>
              </a:spcBef>
            </a:pPr>
            <a:r>
              <a:rPr lang="en-US" dirty="0" smtClean="0">
                <a:solidFill>
                  <a:schemeClr val="tx1"/>
                </a:solidFill>
              </a:rPr>
              <a:t>A.  Draw what you see when viewing the slides under the microscope on a sheet of lined paper.</a:t>
            </a:r>
          </a:p>
          <a:p>
            <a:r>
              <a:rPr lang="en-US" dirty="0" smtClean="0">
                <a:solidFill>
                  <a:schemeClr val="tx1"/>
                </a:solidFill>
              </a:rPr>
              <a:t>3.  Wet Mount Slide</a:t>
            </a:r>
          </a:p>
          <a:p>
            <a:pPr lvl="1"/>
            <a:r>
              <a:rPr lang="en-US" dirty="0" smtClean="0">
                <a:solidFill>
                  <a:schemeClr val="tx1"/>
                </a:solidFill>
              </a:rPr>
              <a:t>A.  See Mrs. Marquez to make a pond water wet mount slide</a:t>
            </a:r>
          </a:p>
          <a:p>
            <a:pPr lvl="1"/>
            <a:r>
              <a:rPr lang="en-US" dirty="0" smtClean="0">
                <a:solidFill>
                  <a:schemeClr val="tx1"/>
                </a:solidFill>
              </a:rPr>
              <a:t>B.  View the slide under the microscope</a:t>
            </a:r>
          </a:p>
          <a:p>
            <a:pPr lvl="1"/>
            <a:r>
              <a:rPr lang="en-US" dirty="0" smtClean="0">
                <a:solidFill>
                  <a:schemeClr val="tx1"/>
                </a:solidFill>
              </a:rPr>
              <a:t>C. </a:t>
            </a:r>
            <a:r>
              <a:rPr lang="en-US" dirty="0">
                <a:solidFill>
                  <a:schemeClr val="tx1"/>
                </a:solidFill>
              </a:rPr>
              <a:t>Draw what you see when viewing the slides under the microscope on a sheet of lined paper.</a:t>
            </a:r>
          </a:p>
          <a:p>
            <a:pPr lvl="1"/>
            <a:endParaRPr lang="en-US" dirty="0" smtClean="0"/>
          </a:p>
          <a:p>
            <a:pPr lvl="1"/>
            <a:endParaRPr lang="en-US" dirty="0" smtClean="0"/>
          </a:p>
          <a:p>
            <a:pPr lvl="1"/>
            <a:endParaRPr dirty="0"/>
          </a:p>
        </p:txBody>
      </p:sp>
      <p:sp>
        <p:nvSpPr>
          <p:cNvPr id="139" name="Google Shape;139;p16"/>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3</a:t>
            </a:fld>
            <a:endParaRPr/>
          </a:p>
        </p:txBody>
      </p:sp>
      <p:sp>
        <p:nvSpPr>
          <p:cNvPr id="2" name="Oval 1"/>
          <p:cNvSpPr/>
          <p:nvPr/>
        </p:nvSpPr>
        <p:spPr>
          <a:xfrm>
            <a:off x="6955604" y="236306"/>
            <a:ext cx="1797978" cy="141783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Arrow 2"/>
          <p:cNvSpPr/>
          <p:nvPr/>
        </p:nvSpPr>
        <p:spPr>
          <a:xfrm rot="20413578">
            <a:off x="6025752" y="1332538"/>
            <a:ext cx="1030490" cy="5627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5"/>
          <p:cNvSpPr txBox="1">
            <a:spLocks noGrp="1"/>
          </p:cNvSpPr>
          <p:nvPr>
            <p:ph type="body" idx="1"/>
          </p:nvPr>
        </p:nvSpPr>
        <p:spPr>
          <a:xfrm>
            <a:off x="301472" y="2879277"/>
            <a:ext cx="8462384" cy="819900"/>
          </a:xfrm>
          <a:prstGeom prst="rect">
            <a:avLst/>
          </a:prstGeom>
        </p:spPr>
        <p:txBody>
          <a:bodyPr spcFirstLastPara="1" wrap="square" lIns="91425" tIns="91425" rIns="91425" bIns="91425" anchor="ctr" anchorCtr="0">
            <a:noAutofit/>
          </a:bodyPr>
          <a:lstStyle/>
          <a:p>
            <a:pPr marL="0" lvl="0" indent="0">
              <a:spcBef>
                <a:spcPts val="600"/>
              </a:spcBef>
              <a:spcAft>
                <a:spcPts val="0"/>
              </a:spcAft>
              <a:buNone/>
            </a:pPr>
            <a:r>
              <a:rPr lang="en-US" sz="5400" b="0" i="0" dirty="0" smtClean="0"/>
              <a:t>Launch</a:t>
            </a:r>
          </a:p>
          <a:p>
            <a:pPr marL="0" lvl="0" indent="0">
              <a:spcBef>
                <a:spcPts val="600"/>
              </a:spcBef>
              <a:spcAft>
                <a:spcPts val="0"/>
              </a:spcAft>
              <a:buNone/>
            </a:pPr>
            <a:r>
              <a:rPr lang="en-US" sz="5400" b="0" i="0" dirty="0" smtClean="0">
                <a:solidFill>
                  <a:srgbClr val="002060"/>
                </a:solidFill>
              </a:rPr>
              <a:t>Do the Right Thing</a:t>
            </a:r>
          </a:p>
          <a:p>
            <a:pPr marL="0" lvl="0" indent="0">
              <a:spcBef>
                <a:spcPts val="600"/>
              </a:spcBef>
              <a:spcAft>
                <a:spcPts val="0"/>
              </a:spcAft>
              <a:buNone/>
            </a:pPr>
            <a:r>
              <a:rPr lang="en-US" sz="5400" b="0" i="0" dirty="0" smtClean="0">
                <a:solidFill>
                  <a:srgbClr val="002060"/>
                </a:solidFill>
              </a:rPr>
              <a:t>Even When No One</a:t>
            </a:r>
          </a:p>
          <a:p>
            <a:pPr marL="0" lvl="0" indent="0">
              <a:spcBef>
                <a:spcPts val="600"/>
              </a:spcBef>
              <a:spcAft>
                <a:spcPts val="0"/>
              </a:spcAft>
              <a:buNone/>
            </a:pPr>
            <a:r>
              <a:rPr lang="en-US" sz="5400" b="0" i="0" dirty="0">
                <a:solidFill>
                  <a:srgbClr val="002060"/>
                </a:solidFill>
              </a:rPr>
              <a:t>i</a:t>
            </a:r>
            <a:r>
              <a:rPr lang="en-US" sz="5400" b="0" i="0" dirty="0" smtClean="0">
                <a:solidFill>
                  <a:srgbClr val="002060"/>
                </a:solidFill>
              </a:rPr>
              <a:t>s LOOKING!!!</a:t>
            </a:r>
            <a:endParaRPr sz="5400" b="0" i="0" dirty="0">
              <a:solidFill>
                <a:srgbClr val="002060"/>
              </a:solidFill>
            </a:endParaRPr>
          </a:p>
        </p:txBody>
      </p:sp>
      <p:sp>
        <p:nvSpPr>
          <p:cNvPr id="132" name="Google Shape;132;p15"/>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4</a:t>
            </a:fld>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scalus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143</Words>
  <Application>Microsoft Office PowerPoint</Application>
  <PresentationFormat>On-screen Show (16:9)</PresentationFormat>
  <Paragraphs>27</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Karla</vt:lpstr>
      <vt:lpstr>Raleway</vt:lpstr>
      <vt:lpstr>Escalus template</vt:lpstr>
      <vt:lpstr>Do not Copy in Workbook Intervention Group--Learning Target: I will demonstrate mastery of the Life on Earth TEKS.   Intervention Group--Success Criteria  I can explain WAGON and the accommodations needed for living in space.</vt:lpstr>
      <vt:lpstr>1.   Good Things 2.  Enrichment Group a.  Watch the videos on Google Classroom How to use a compound microscope? How to make a wet mount slide? b.  Once you have completed the videos, then you may begin using the compound microscopes. 3.  Intervention Group a.  You will need your workbook to work with Mrs. Hinds. 4. Missing Work a.  Quizzizz—Vocabulary  b.  ADI Slides</vt:lpstr>
      <vt:lpstr>Enrichment Groups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not Copy in Workbook Intervention Group--Learning Target: I will demonstrate mastery of the Life on Earth TEKS.   Intervention Group--Success Criteria  I can explain WAGON and the accommodations needed for living in space.</dc:title>
  <dc:creator>Amy_Hinds</dc:creator>
  <cp:lastModifiedBy>Amy_Hinds</cp:lastModifiedBy>
  <cp:revision>9</cp:revision>
  <dcterms:modified xsi:type="dcterms:W3CDTF">2018-09-05T03:40:43Z</dcterms:modified>
</cp:coreProperties>
</file>