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5143500" type="screen16x9"/>
  <p:notesSz cx="6858000" cy="9144000"/>
  <p:embeddedFontLst>
    <p:embeddedFont>
      <p:font typeface="Dosis" panose="020B0604020202020204" charset="0"/>
      <p:regular r:id="rId7"/>
      <p:bold r:id="rId8"/>
    </p:embeddedFont>
    <p:embeddedFont>
      <p:font typeface="Sniglet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5B7BB9-793E-438E-AAA9-143CEE479429}">
  <a:tblStyle styleId="{BA5B7BB9-793E-438E-AAA9-143CEE4794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18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963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4800"/>
              <a:buNone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723692" y="4220091"/>
            <a:ext cx="794875" cy="985737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-58319" y="3053287"/>
            <a:ext cx="782014" cy="890356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025101" y="3422420"/>
            <a:ext cx="370865" cy="8095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3078045" y="3128354"/>
            <a:ext cx="730671" cy="89581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401648" y="3285712"/>
            <a:ext cx="805934" cy="75083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8364459" y="3346843"/>
            <a:ext cx="873792" cy="600260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4551116" y="3125540"/>
            <a:ext cx="657208" cy="679227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4419881" y="3994834"/>
            <a:ext cx="919681" cy="950908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2644912" y="4036538"/>
            <a:ext cx="890356" cy="706800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116542" y="3186156"/>
            <a:ext cx="829755" cy="780163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1347361" y="3186147"/>
            <a:ext cx="599146" cy="706812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681615" y="4813558"/>
            <a:ext cx="816944" cy="313967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7146421" y="4508764"/>
            <a:ext cx="1040884" cy="730620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7146430" y="3104432"/>
            <a:ext cx="684732" cy="721463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5262207" y="4729516"/>
            <a:ext cx="525046" cy="372666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8376372" y="4729061"/>
            <a:ext cx="508532" cy="324976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3808716" y="4429326"/>
            <a:ext cx="570935" cy="567282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7975391" y="3053272"/>
            <a:ext cx="541560" cy="67927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1570785" y="4028295"/>
            <a:ext cx="734324" cy="723314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247060" y="4094875"/>
            <a:ext cx="275434" cy="244207"/>
          </a:xfrm>
          <a:custGeom>
            <a:avLst/>
            <a:gdLst/>
            <a:ahLst/>
            <a:cxnLst/>
            <a:rect l="l" t="t" r="r" b="b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8516944" y="4082884"/>
            <a:ext cx="690236" cy="510383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859713" y="3417443"/>
            <a:ext cx="317620" cy="659010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Google Shape;185;p2"/>
          <p:cNvSpPr/>
          <p:nvPr/>
        </p:nvSpPr>
        <p:spPr>
          <a:xfrm rot="1920742">
            <a:off x="5707038" y="4213989"/>
            <a:ext cx="884797" cy="750834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Google Shape;186;p2"/>
          <p:cNvSpPr/>
          <p:nvPr/>
        </p:nvSpPr>
        <p:spPr>
          <a:xfrm rot="-3496844">
            <a:off x="115839" y="4509560"/>
            <a:ext cx="537852" cy="464440"/>
          </a:xfrm>
          <a:custGeom>
            <a:avLst/>
            <a:gdLst/>
            <a:ahLst/>
            <a:cxnLst/>
            <a:rect l="l" t="t" r="r" b="b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518184" y="3966329"/>
            <a:ext cx="846269" cy="598458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Google Shape;188;p2"/>
          <p:cNvSpPr/>
          <p:nvPr/>
        </p:nvSpPr>
        <p:spPr>
          <a:xfrm rot="-5400000">
            <a:off x="6496794" y="3021441"/>
            <a:ext cx="493819" cy="63153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6453205" y="3705907"/>
            <a:ext cx="666366" cy="752689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866011" y="4742879"/>
            <a:ext cx="681078" cy="455287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6669805" y="4614395"/>
            <a:ext cx="308462" cy="330481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5"/>
          <p:cNvSpPr txBox="1">
            <a:spLocks noGrp="1"/>
          </p:cNvSpPr>
          <p:nvPr>
            <p:ph type="body" idx="1"/>
          </p:nvPr>
        </p:nvSpPr>
        <p:spPr>
          <a:xfrm>
            <a:off x="747925" y="1302837"/>
            <a:ext cx="61404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7350">
              <a:spcBef>
                <a:spcPts val="600"/>
              </a:spcBef>
              <a:spcAft>
                <a:spcPts val="0"/>
              </a:spcAft>
              <a:buSzPts val="2500"/>
              <a:buChar char="✘"/>
              <a:defRPr sz="25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grpSp>
        <p:nvGrpSpPr>
          <p:cNvPr id="293" name="Google Shape;293;p5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294" name="Google Shape;294;p5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cxnSp>
        <p:nvCxnSpPr>
          <p:cNvPr id="323" name="Google Shape;323;p5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24" name="Google Shape;324;p5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" y="-23"/>
            <a:ext cx="9143797" cy="5143378"/>
            <a:chOff x="239950" y="872550"/>
            <a:chExt cx="7042900" cy="3961625"/>
          </a:xfrm>
        </p:grpSpPr>
        <p:sp>
          <p:nvSpPr>
            <p:cNvPr id="7" name="Google Shape;7;p1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l" t="t" r="r" b="b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l" t="t" r="r" b="b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Sniglet"/>
              <a:buNone/>
              <a:defRPr sz="18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3D4965"/>
              </a:buClr>
              <a:buSzPts val="26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2000"/>
              <a:buFont typeface="Dosis"/>
              <a:buChar char="■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●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○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3D4965"/>
              </a:buClr>
              <a:buSzPts val="1800"/>
              <a:buFont typeface="Dosis"/>
              <a:buChar char="■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buNone/>
              <a:defRPr sz="12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a4e8f3106010740fb11671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164572" y="755802"/>
            <a:ext cx="8543009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 dirty="0" smtClean="0"/>
              <a:t>Science Starter</a:t>
            </a:r>
            <a:r>
              <a:rPr lang="en" sz="2400" dirty="0" smtClean="0"/>
              <a:t>:</a:t>
            </a:r>
            <a:br>
              <a:rPr lang="en" sz="2400" dirty="0" smtClean="0"/>
            </a:br>
            <a:r>
              <a:rPr lang="en" sz="2400" dirty="0" smtClean="0"/>
              <a:t>1.  Pick up the </a:t>
            </a:r>
            <a:r>
              <a:rPr lang="en" sz="2400" dirty="0" smtClean="0"/>
              <a:t>“Looking at Leaves” Dichotomous Key</a:t>
            </a:r>
            <a:br>
              <a:rPr lang="en" sz="2400" dirty="0" smtClean="0"/>
            </a:br>
            <a:r>
              <a:rPr lang="en" sz="2400" dirty="0" smtClean="0">
                <a:solidFill>
                  <a:schemeClr val="accent5">
                    <a:lumMod val="75000"/>
                  </a:schemeClr>
                </a:solidFill>
              </a:rPr>
              <a:t>The answer  for Ginkgo biloba--Ginkgo</a:t>
            </a:r>
            <a:r>
              <a:rPr lang="en" sz="2400" dirty="0" smtClean="0"/>
              <a:t/>
            </a:r>
            <a:br>
              <a:rPr lang="en" sz="2400" dirty="0" smtClean="0"/>
            </a:br>
            <a:r>
              <a:rPr lang="en" sz="2400" dirty="0" smtClean="0"/>
              <a:t>2.  You will need the </a:t>
            </a:r>
            <a:r>
              <a:rPr lang="en" sz="2400" dirty="0" smtClean="0"/>
              <a:t>yellow “Wacky </a:t>
            </a:r>
            <a:r>
              <a:rPr lang="en" sz="2400" dirty="0" smtClean="0"/>
              <a:t>People </a:t>
            </a:r>
            <a:r>
              <a:rPr lang="en" sz="2400" dirty="0" smtClean="0"/>
              <a:t>handouts” too. </a:t>
            </a:r>
            <a:r>
              <a:rPr lang="en" sz="2400" dirty="0" smtClean="0"/>
              <a:t/>
            </a:r>
            <a:br>
              <a:rPr lang="en" sz="2400" dirty="0" smtClean="0"/>
            </a:br>
            <a:r>
              <a:rPr lang="en" sz="2400" dirty="0" smtClean="0"/>
              <a:t>3.  </a:t>
            </a:r>
            <a:r>
              <a:rPr lang="en" sz="2400" dirty="0" smtClean="0"/>
              <a:t>Remember to sit </a:t>
            </a:r>
            <a:r>
              <a:rPr lang="en-US" sz="2400" dirty="0" smtClean="0"/>
              <a:t>in your assigned seat.</a:t>
            </a:r>
            <a:endParaRPr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66255" y="83125"/>
            <a:ext cx="2369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Thursday January 10, 2019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1509" y="301336"/>
            <a:ext cx="455121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Quiz tomorrow on Dichotomous Keys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76745" y="2421082"/>
            <a:ext cx="6868391" cy="163121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Learning Target</a:t>
            </a:r>
            <a:r>
              <a:rPr lang="en-US" sz="2000" dirty="0" smtClean="0"/>
              <a:t>:</a:t>
            </a:r>
          </a:p>
          <a:p>
            <a:r>
              <a:rPr lang="en-US" sz="2000" i="1" dirty="0" smtClean="0"/>
              <a:t>I will examine and classify organisms based on structure.</a:t>
            </a:r>
          </a:p>
          <a:p>
            <a:endParaRPr lang="en-US" sz="2000" i="1" dirty="0"/>
          </a:p>
          <a:p>
            <a:r>
              <a:rPr lang="en-US" sz="2000" b="1" u="sng" dirty="0" smtClean="0"/>
              <a:t>Success Criteria:</a:t>
            </a:r>
          </a:p>
          <a:p>
            <a:r>
              <a:rPr lang="en-US" sz="2000" i="1" dirty="0" smtClean="0"/>
              <a:t>I can use a dichotomous key to classify organisms.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134858" y="121115"/>
            <a:ext cx="1402993" cy="3568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Agenda</a:t>
            </a:r>
            <a:endParaRPr sz="2800"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28270" y="211782"/>
            <a:ext cx="9053384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2400" dirty="0" smtClean="0"/>
              <a:t>1.  “Wacky People Dichotomous Key” (Complete &amp; Turn In)</a:t>
            </a:r>
          </a:p>
          <a:p>
            <a:pPr marL="527050" lvl="0" indent="-457200" algn="l" rtl="0">
              <a:spcBef>
                <a:spcPts val="600"/>
              </a:spcBef>
              <a:spcAft>
                <a:spcPts val="0"/>
              </a:spcAft>
              <a:buSzPts val="2500"/>
              <a:buAutoNum type="arabicPeriod" startAt="2"/>
            </a:pPr>
            <a:r>
              <a:rPr lang="en-US" sz="2400" dirty="0" smtClean="0"/>
              <a:t>“</a:t>
            </a:r>
            <a:r>
              <a:rPr lang="en-US" sz="2400" dirty="0" smtClean="0"/>
              <a:t>Looking at Leaves Dichotomous Key” (Complete &amp; Turn In</a:t>
            </a:r>
            <a:r>
              <a:rPr lang="en-US" sz="2400" dirty="0" smtClean="0"/>
              <a:t>)</a:t>
            </a:r>
          </a:p>
          <a:p>
            <a:pPr marL="527050" lvl="1" indent="0">
              <a:spcBef>
                <a:spcPts val="600"/>
              </a:spcBef>
              <a:buSzPts val="2500"/>
              <a:buNone/>
            </a:pPr>
            <a:r>
              <a:rPr lang="en-US" sz="1800" dirty="0" smtClean="0"/>
              <a:t>a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 Ginkgo </a:t>
            </a:r>
            <a:r>
              <a:rPr lang="en-U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biloba</a:t>
            </a:r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--Ginkgo</a:t>
            </a:r>
            <a:endParaRPr sz="1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527050" lvl="0" indent="-457200" algn="l" rtl="0">
              <a:spcBef>
                <a:spcPts val="0"/>
              </a:spcBef>
              <a:spcAft>
                <a:spcPts val="0"/>
              </a:spcAft>
              <a:buSzPts val="2500"/>
              <a:buAutoNum type="arabicPeriod" startAt="3"/>
            </a:pPr>
            <a:r>
              <a:rPr lang="en" sz="2400" dirty="0" smtClean="0"/>
              <a:t>“A Key to New Pamishan Creatures” (Complete &amp; Turn In</a:t>
            </a:r>
            <a:r>
              <a:rPr lang="en" sz="2400" dirty="0" smtClean="0"/>
              <a:t>)</a:t>
            </a:r>
          </a:p>
          <a:p>
            <a:pPr marL="527050" lvl="0" indent="-457200" algn="l" rtl="0">
              <a:spcBef>
                <a:spcPts val="0"/>
              </a:spcBef>
              <a:spcAft>
                <a:spcPts val="0"/>
              </a:spcAft>
              <a:buSzPts val="2500"/>
              <a:buAutoNum type="arabicPeriod" startAt="3"/>
            </a:pPr>
            <a:r>
              <a:rPr lang="en" sz="2400" dirty="0" smtClean="0"/>
              <a:t>Dichotomous Keys “Fish and Leaves” (Complete &amp; Turn In)</a:t>
            </a:r>
            <a:endParaRPr lang="en" sz="2400" dirty="0" smtClean="0"/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" sz="2400" dirty="0" smtClean="0">
                <a:solidFill>
                  <a:srgbClr val="0070C0"/>
                </a:solidFill>
              </a:rPr>
              <a:t>NOTE:  You will have time to work on these papers Friday…</a:t>
            </a:r>
          </a:p>
          <a:p>
            <a:pPr marL="6985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" sz="2400" dirty="0" smtClean="0">
                <a:solidFill>
                  <a:srgbClr val="0070C0"/>
                </a:solidFill>
              </a:rPr>
              <a:t>this is NOT for HOMEWORK</a:t>
            </a:r>
            <a:r>
              <a:rPr lang="en" sz="2400" dirty="0" smtClean="0">
                <a:solidFill>
                  <a:srgbClr val="0070C0"/>
                </a:solidFill>
              </a:rPr>
              <a:t>.)</a:t>
            </a:r>
            <a:endParaRPr sz="2400" dirty="0">
              <a:solidFill>
                <a:srgbClr val="0070C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/>
              <a:t>5.  Study </a:t>
            </a:r>
            <a:r>
              <a:rPr lang="en-US" sz="2400" dirty="0" smtClean="0"/>
              <a:t>for your Dichotomous Key Quiz tomorrow. 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/>
              <a:t>It will be multiple choice.</a:t>
            </a:r>
            <a:endParaRPr sz="2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6.  Launch</a:t>
            </a:r>
            <a:r>
              <a:rPr lang="en" sz="2400" dirty="0" smtClean="0"/>
              <a:t>:  Do the right thing even when no one is looking!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(</a:t>
            </a:r>
            <a:r>
              <a:rPr lang="en" sz="2400" b="1" dirty="0" smtClean="0"/>
              <a:t>It’s called Integrity.)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Have a wonderful day and be on your BEST behavior!  From: Mrs. Hinds</a:t>
            </a:r>
            <a:endParaRPr sz="2000" b="1" dirty="0">
              <a:solidFill>
                <a:srgbClr val="7030A0"/>
              </a:solidFill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2" name="Picture 1" descr="La Gestión del Tiemp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26" y="121115"/>
            <a:ext cx="1534391" cy="942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164572" y="755802"/>
            <a:ext cx="8543009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 dirty="0" smtClean="0"/>
              <a:t>Science Starter</a:t>
            </a:r>
            <a:r>
              <a:rPr lang="en" sz="2400" dirty="0" smtClean="0"/>
              <a:t>:</a:t>
            </a:r>
            <a:br>
              <a:rPr lang="en" sz="2400" dirty="0" smtClean="0"/>
            </a:br>
            <a:r>
              <a:rPr lang="en" sz="2400" dirty="0" smtClean="0"/>
              <a:t>1.  Remember to sit </a:t>
            </a:r>
            <a:r>
              <a:rPr lang="en-US" sz="2400" dirty="0" smtClean="0"/>
              <a:t>in your assigned seat.</a:t>
            </a:r>
            <a:br>
              <a:rPr lang="en-US" sz="2400" dirty="0" smtClean="0"/>
            </a:br>
            <a:r>
              <a:rPr lang="en-US" sz="2400" dirty="0" smtClean="0"/>
              <a:t>2.  Study for your quiz on Dichotomous Keys</a:t>
            </a:r>
            <a:endParaRPr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66255" y="83125"/>
            <a:ext cx="2369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Friday January 11, 2019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1509" y="301336"/>
            <a:ext cx="455121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Quiz tomorrow on Dichotomous Keys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76745" y="2421082"/>
            <a:ext cx="6868391" cy="163121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Learning Target</a:t>
            </a:r>
            <a:r>
              <a:rPr lang="en-US" sz="2000" dirty="0" smtClean="0"/>
              <a:t>:</a:t>
            </a:r>
          </a:p>
          <a:p>
            <a:r>
              <a:rPr lang="en-US" sz="2000" i="1" dirty="0" smtClean="0"/>
              <a:t>I will examine and classify organisms based on structure.</a:t>
            </a:r>
          </a:p>
          <a:p>
            <a:endParaRPr lang="en-US" sz="2000" i="1" dirty="0"/>
          </a:p>
          <a:p>
            <a:r>
              <a:rPr lang="en-US" sz="2000" b="1" u="sng" dirty="0" smtClean="0"/>
              <a:t>Success Criteria:</a:t>
            </a:r>
          </a:p>
          <a:p>
            <a:r>
              <a:rPr lang="en-US" sz="2000" i="1" dirty="0" smtClean="0"/>
              <a:t>I can use a dichotomous key to classify organisms.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427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17"/>
          <p:cNvSpPr txBox="1">
            <a:spLocks noGrp="1"/>
          </p:cNvSpPr>
          <p:nvPr>
            <p:ph type="title"/>
          </p:nvPr>
        </p:nvSpPr>
        <p:spPr>
          <a:xfrm>
            <a:off x="134858" y="17205"/>
            <a:ext cx="1402993" cy="59585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Agenda</a:t>
            </a:r>
            <a:endParaRPr sz="2800" dirty="0"/>
          </a:p>
        </p:txBody>
      </p:sp>
      <p:sp>
        <p:nvSpPr>
          <p:cNvPr id="560" name="Google Shape;560;p17"/>
          <p:cNvSpPr txBox="1">
            <a:spLocks noGrp="1"/>
          </p:cNvSpPr>
          <p:nvPr>
            <p:ph type="body" idx="1"/>
          </p:nvPr>
        </p:nvSpPr>
        <p:spPr>
          <a:xfrm>
            <a:off x="59443" y="326083"/>
            <a:ext cx="9053384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27050" lvl="0" indent="-457200" algn="l" rtl="0">
              <a:spcBef>
                <a:spcPts val="600"/>
              </a:spcBef>
              <a:spcAft>
                <a:spcPts val="0"/>
              </a:spcAft>
              <a:buSzPts val="2500"/>
              <a:buAutoNum type="arabicPeriod"/>
            </a:pPr>
            <a:r>
              <a:rPr lang="en-US" sz="2000" dirty="0" smtClean="0">
                <a:hlinkClick r:id="rId3"/>
              </a:rPr>
              <a:t>Video—Dichotomous Keys “Amoeba Sisters”</a:t>
            </a:r>
            <a:endParaRPr lang="en-US" sz="2000" dirty="0" smtClean="0"/>
          </a:p>
          <a:p>
            <a:pPr marL="527050" lvl="0" indent="-457200" algn="l" rtl="0">
              <a:spcBef>
                <a:spcPts val="600"/>
              </a:spcBef>
              <a:spcAft>
                <a:spcPts val="0"/>
              </a:spcAft>
              <a:buSzPts val="2500"/>
              <a:buAutoNum type="arabicPeriod"/>
            </a:pPr>
            <a:r>
              <a:rPr lang="en-US" sz="2000" dirty="0" smtClean="0"/>
              <a:t>Quiz Dichotomous Keys (Blue paper) (Complete and Turn In)</a:t>
            </a:r>
          </a:p>
          <a:p>
            <a:pPr marL="527050" lvl="0" indent="-457200" algn="l" rtl="0">
              <a:spcBef>
                <a:spcPts val="600"/>
              </a:spcBef>
              <a:spcAft>
                <a:spcPts val="0"/>
              </a:spcAft>
              <a:buSzPts val="2500"/>
              <a:buAutoNum type="arabicPeriod"/>
            </a:pPr>
            <a:r>
              <a:rPr lang="en-US" sz="2000" dirty="0" smtClean="0"/>
              <a:t>Finish any of the following papers and turn in once they are completed:</a:t>
            </a: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2000" dirty="0" smtClean="0"/>
              <a:t>a.  “</a:t>
            </a:r>
            <a:r>
              <a:rPr lang="en-US" sz="1600" dirty="0" smtClean="0"/>
              <a:t>Wacky </a:t>
            </a:r>
            <a:r>
              <a:rPr lang="en-US" sz="1600" dirty="0" smtClean="0"/>
              <a:t>People Dichotomous Key” (Complete &amp; Turn In)</a:t>
            </a: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-US" sz="1600" dirty="0" smtClean="0"/>
              <a:t>b.  “Looking </a:t>
            </a:r>
            <a:r>
              <a:rPr lang="en-US" sz="1600" dirty="0" smtClean="0"/>
              <a:t>at Leaves Dichotomous Key” (Complete &amp; Turn In</a:t>
            </a:r>
            <a:r>
              <a:rPr lang="en-US" sz="1600" dirty="0" smtClean="0"/>
              <a:t>)</a:t>
            </a:r>
          </a:p>
          <a:p>
            <a:pPr marL="527050" lvl="1" indent="0">
              <a:spcBef>
                <a:spcPts val="600"/>
              </a:spcBef>
              <a:buSzPts val="2500"/>
              <a:buNone/>
            </a:pPr>
            <a:r>
              <a:rPr lang="en-US" sz="1200" dirty="0" err="1" smtClean="0"/>
              <a:t>i</a:t>
            </a:r>
            <a:r>
              <a:rPr lang="en-US" sz="1200" dirty="0" smtClean="0"/>
              <a:t>. </a:t>
            </a:r>
            <a:r>
              <a:rPr lang="en-US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Ginkgo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biloba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--</a:t>
            </a:r>
            <a:r>
              <a:rPr lang="en-US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Ginkgo</a:t>
            </a:r>
          </a:p>
          <a:p>
            <a:pPr marL="69850" lvl="0" indent="0" algn="l" rtl="0">
              <a:spcBef>
                <a:spcPts val="600"/>
              </a:spcBef>
              <a:spcAft>
                <a:spcPts val="0"/>
              </a:spcAft>
              <a:buSzPts val="2500"/>
              <a:buNone/>
            </a:pPr>
            <a:r>
              <a:rPr lang="en" sz="1600" dirty="0" smtClean="0"/>
              <a:t>c.  “A Key to New Pamishan Creatures” (Complete &amp; Turn In)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 smtClean="0"/>
              <a:t>d.  Dichotomous </a:t>
            </a:r>
            <a:r>
              <a:rPr lang="en" sz="1600" dirty="0" smtClean="0"/>
              <a:t>Keys (Fish and Leaves) (Complete &amp; Turn In)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n" sz="2000" dirty="0" smtClean="0"/>
              <a:t>Early finshers:  </a:t>
            </a:r>
            <a:endParaRPr lang="en" sz="2000" dirty="0" smtClean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" sz="2000" dirty="0" smtClean="0"/>
              <a:t>Begin </a:t>
            </a:r>
            <a:r>
              <a:rPr lang="en" sz="2000" dirty="0" smtClean="0"/>
              <a:t>reading pgs. 371-389 in your </a:t>
            </a:r>
            <a:r>
              <a:rPr lang="en" sz="2000" dirty="0" smtClean="0"/>
              <a:t>textbook 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" sz="2000" dirty="0" smtClean="0"/>
              <a:t>Work on the Bizarro-World Alien (Create your own dichotomous key)</a:t>
            </a:r>
            <a:endParaRPr lang="en" sz="1800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 smtClean="0"/>
              <a:t>5.</a:t>
            </a:r>
            <a:r>
              <a:rPr lang="en" sz="2000" dirty="0" smtClean="0"/>
              <a:t>.  </a:t>
            </a:r>
            <a:r>
              <a:rPr lang="en" sz="2000" dirty="0" smtClean="0"/>
              <a:t>Launch:  Do the right thing even when no one is looking</a:t>
            </a:r>
            <a:r>
              <a:rPr lang="en" sz="2000" dirty="0" smtClean="0"/>
              <a:t>!  (</a:t>
            </a:r>
            <a:r>
              <a:rPr lang="en" sz="2000" b="1" dirty="0" smtClean="0"/>
              <a:t>It’s called Integrity.)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7030A0"/>
                </a:solidFill>
              </a:rPr>
              <a:t>Have a wonderful day and be on your BEST behavior!  From: Mrs. Hinds</a:t>
            </a:r>
            <a:endParaRPr sz="1800" b="1" dirty="0">
              <a:solidFill>
                <a:srgbClr val="7030A0"/>
              </a:solidFill>
            </a:endParaRPr>
          </a:p>
        </p:txBody>
      </p:sp>
      <p:sp>
        <p:nvSpPr>
          <p:cNvPr id="561" name="Google Shape;561;p17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Picture 1" descr="La Gestión del Tiemp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18" y="121115"/>
            <a:ext cx="1049480" cy="64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371</Words>
  <Application>Microsoft Office PowerPoint</Application>
  <PresentationFormat>On-screen Show (16:9)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Dosis</vt:lpstr>
      <vt:lpstr>Sniglet</vt:lpstr>
      <vt:lpstr>Arial</vt:lpstr>
      <vt:lpstr>Friar template</vt:lpstr>
      <vt:lpstr>Science Starter: 1.  Pick up the “Looking at Leaves” Dichotomous Key The answer  for Ginkgo biloba--Ginkgo 2.  You will need the yellow “Wacky People handouts” too.  3.  Remember to sit in your assigned seat.</vt:lpstr>
      <vt:lpstr>Agenda</vt:lpstr>
      <vt:lpstr>Science Starter: 1.  Remember to sit in your assigned seat. 2.  Study for your quiz on Dichotomous Keys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1.  Pick up the yellow Wacky People handouts.  If you have the handouts then please get them out and begin working  2.  Remember to sit in your assigned seat.</dc:title>
  <dc:creator>Amy_Hinds</dc:creator>
  <cp:lastModifiedBy>e126455</cp:lastModifiedBy>
  <cp:revision>8</cp:revision>
  <cp:lastPrinted>2019-01-09T14:56:34Z</cp:lastPrinted>
  <dcterms:modified xsi:type="dcterms:W3CDTF">2019-01-09T18:13:07Z</dcterms:modified>
</cp:coreProperties>
</file>