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62" r:id="rId3"/>
    <p:sldId id="270" r:id="rId4"/>
    <p:sldId id="280" r:id="rId5"/>
    <p:sldId id="288" r:id="rId6"/>
    <p:sldId id="284" r:id="rId7"/>
    <p:sldId id="285" r:id="rId8"/>
    <p:sldId id="286" r:id="rId9"/>
    <p:sldId id="287" r:id="rId10"/>
  </p:sldIdLst>
  <p:sldSz cx="9144000" cy="5143500" type="screen16x9"/>
  <p:notesSz cx="6858000" cy="9144000"/>
  <p:embeddedFontLst>
    <p:embeddedFont>
      <p:font typeface="Raleway ExtraBold" panose="020B0604020202020204" charset="0"/>
      <p:bold r:id="rId12"/>
      <p:boldItalic r:id="rId13"/>
    </p:embeddedFont>
    <p:embeddedFont>
      <p:font typeface="Raleway Light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F8595-1622-4C9D-8162-4C07AB474BDC}">
  <a:tblStyle styleId="{2F5F8595-1622-4C9D-8162-4C07AB474B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72659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89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081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960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1574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838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1203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17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61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pewell7thscience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opewell7thscience.weebly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685800" y="453074"/>
            <a:ext cx="7772400" cy="1977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dirty="0"/>
              <a:t>Science Starter: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	Part 1:  Choose your teams for the ADI project</a:t>
            </a:r>
            <a:br>
              <a:rPr lang="en-US" sz="2000" i="1" dirty="0"/>
            </a:br>
            <a:r>
              <a:rPr lang="en-US" sz="2000" i="1" dirty="0"/>
              <a:t>		 	(3-4 people per team)</a:t>
            </a:r>
            <a:br>
              <a:rPr lang="en-US" sz="2000" i="1" dirty="0"/>
            </a:br>
            <a:r>
              <a:rPr lang="en-US" sz="2000" i="1" dirty="0"/>
              <a:t>	Part 2:  Complete Learning Target &amp; Success Criteria</a:t>
            </a:r>
            <a:br>
              <a:rPr lang="en-US" sz="2000" i="1" dirty="0"/>
            </a:br>
            <a:r>
              <a:rPr lang="en-US" sz="2000" i="1" dirty="0"/>
              <a:t>	Part 3:  Pgs. 11-12  Please place a check mark </a:t>
            </a:r>
            <a:br>
              <a:rPr lang="en-US" sz="2000" i="1" dirty="0"/>
            </a:br>
            <a:r>
              <a:rPr lang="en-US" sz="2000" i="1" dirty="0"/>
              <a:t>			by all vocabulary terms you know.</a:t>
            </a:r>
            <a:endParaRPr sz="2000" dirty="0"/>
          </a:p>
        </p:txBody>
      </p:sp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40E7744-59B5-4AE0-A78D-419C3332DE42}"/>
              </a:ext>
            </a:extLst>
          </p:cNvPr>
          <p:cNvSpPr txBox="1"/>
          <p:nvPr/>
        </p:nvSpPr>
        <p:spPr>
          <a:xfrm>
            <a:off x="123569" y="57664"/>
            <a:ext cx="1528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23,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798166-DE2B-4779-9E73-13BDA382C8D1}"/>
              </a:ext>
            </a:extLst>
          </p:cNvPr>
          <p:cNvSpPr txBox="1"/>
          <p:nvPr/>
        </p:nvSpPr>
        <p:spPr>
          <a:xfrm>
            <a:off x="486032" y="2471347"/>
            <a:ext cx="8237838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Learning Target:</a:t>
            </a:r>
            <a:r>
              <a:rPr lang="en-US" dirty="0"/>
              <a:t>  I will identify the characteristics of other objects in our solar system that may 	           support life.  (WAGON)</a:t>
            </a:r>
          </a:p>
          <a:p>
            <a:endParaRPr lang="en-US" b="1" u="sng" dirty="0"/>
          </a:p>
          <a:p>
            <a:r>
              <a:rPr lang="en-US" b="1" u="sng" dirty="0"/>
              <a:t>Success Criteria:</a:t>
            </a:r>
            <a:r>
              <a:rPr lang="en-US" dirty="0"/>
              <a:t>  I can explain that the presence of water allows life to exist.  </a:t>
            </a:r>
            <a:endParaRPr lang="en-US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CC6806-0B52-49FD-AB71-3F2DAF3B99B3}"/>
              </a:ext>
            </a:extLst>
          </p:cNvPr>
          <p:cNvSpPr txBox="1"/>
          <p:nvPr/>
        </p:nvSpPr>
        <p:spPr>
          <a:xfrm>
            <a:off x="745525" y="3698789"/>
            <a:ext cx="2277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Agenda:</a:t>
            </a:r>
          </a:p>
          <a:p>
            <a:r>
              <a:rPr lang="en-US" dirty="0"/>
              <a:t>8/24-Science Forms Due</a:t>
            </a:r>
          </a:p>
          <a:p>
            <a:r>
              <a:rPr lang="en-US" dirty="0"/>
              <a:t>8/31-Life on Earth DCA</a:t>
            </a:r>
          </a:p>
          <a:p>
            <a:r>
              <a:rPr lang="en-US" dirty="0"/>
              <a:t>9/5-Open House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997F82-FB10-43BE-BF80-00C656087984}"/>
              </a:ext>
            </a:extLst>
          </p:cNvPr>
          <p:cNvSpPr txBox="1"/>
          <p:nvPr/>
        </p:nvSpPr>
        <p:spPr>
          <a:xfrm>
            <a:off x="3830595" y="3645243"/>
            <a:ext cx="476970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Vocabulary:</a:t>
            </a:r>
            <a:endParaRPr lang="en-US" dirty="0"/>
          </a:p>
          <a:p>
            <a:r>
              <a:rPr lang="en-US" dirty="0"/>
              <a:t>solar system, enable, manned space exploration, proximity, characteristics, essential, sustain/sustainability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685800" y="428364"/>
            <a:ext cx="2634049" cy="8834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B600"/>
                </a:solidFill>
              </a:rPr>
              <a:t>Agenda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294967295"/>
          </p:nvPr>
        </p:nvSpPr>
        <p:spPr>
          <a:xfrm>
            <a:off x="685800" y="1454994"/>
            <a:ext cx="4977600" cy="27413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Good Things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Job-Printer Assistance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ADI Groups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Reflection Questions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Launch</a:t>
            </a:r>
            <a:endParaRPr sz="2800" dirty="0"/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>
            <a:spLocks noGrp="1"/>
          </p:cNvSpPr>
          <p:nvPr>
            <p:ph type="ctrTitle" idx="4294967295"/>
          </p:nvPr>
        </p:nvSpPr>
        <p:spPr>
          <a:xfrm>
            <a:off x="2403391" y="399148"/>
            <a:ext cx="358551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B600"/>
                </a:solidFill>
              </a:rPr>
              <a:t>ADI Groups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228" name="Google Shape;228;p26"/>
          <p:cNvSpPr txBox="1">
            <a:spLocks noGrp="1"/>
          </p:cNvSpPr>
          <p:nvPr>
            <p:ph type="subTitle" idx="4294967295"/>
          </p:nvPr>
        </p:nvSpPr>
        <p:spPr>
          <a:xfrm>
            <a:off x="411892" y="1183948"/>
            <a:ext cx="8046308" cy="3388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Pg. 15 The Task—Start a colony on a NEW PLANET.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Resources:  Google Classroom link, planet cards, organism cards, </a:t>
            </a:r>
            <a:r>
              <a:rPr lang="en-US" sz="2000" dirty="0">
                <a:hlinkClick r:id="rId3"/>
              </a:rPr>
              <a:t>my website</a:t>
            </a:r>
            <a:r>
              <a:rPr lang="en-US" sz="2000" dirty="0"/>
              <a:t>, ADI Reading, Textbook pages (280-282)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Guiding Question—</a:t>
            </a:r>
            <a:r>
              <a:rPr lang="en-US" sz="2000" i="1" dirty="0"/>
              <a:t>Which planet will your crew inhabit and what will you bring to ensure your survival?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Pg. 16—Answer the questions on the page.  You may use pg. 17 for notes or attach a sheet of paper. (Due Friday)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Once you have completed pgs. 16-17 then Mrs. Hinds will need to sign off on your project.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400" dirty="0"/>
          </a:p>
        </p:txBody>
      </p:sp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230" name="Google Shape;230;p26"/>
          <p:cNvGrpSpPr/>
          <p:nvPr/>
        </p:nvGrpSpPr>
        <p:grpSpPr>
          <a:xfrm>
            <a:off x="8056529" y="173652"/>
            <a:ext cx="793438" cy="1034192"/>
            <a:chOff x="2624850" y="4296000"/>
            <a:chExt cx="380400" cy="495825"/>
          </a:xfrm>
        </p:grpSpPr>
        <p:sp>
          <p:nvSpPr>
            <p:cNvPr id="231" name="Google Shape;231;p26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"/>
          <p:cNvSpPr txBox="1">
            <a:spLocks noGrp="1"/>
          </p:cNvSpPr>
          <p:nvPr>
            <p:ph type="title"/>
          </p:nvPr>
        </p:nvSpPr>
        <p:spPr>
          <a:xfrm>
            <a:off x="921999" y="502532"/>
            <a:ext cx="556941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Reflection Question</a:t>
            </a:r>
            <a:endParaRPr sz="4400" dirty="0"/>
          </a:p>
        </p:txBody>
      </p:sp>
      <p:sp>
        <p:nvSpPr>
          <p:cNvPr id="372" name="Google Shape;372;p36"/>
          <p:cNvSpPr txBox="1">
            <a:spLocks noGrp="1"/>
          </p:cNvSpPr>
          <p:nvPr>
            <p:ph type="body" idx="1"/>
          </p:nvPr>
        </p:nvSpPr>
        <p:spPr>
          <a:xfrm>
            <a:off x="597243" y="1299005"/>
            <a:ext cx="7656031" cy="146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On a notecard answer the following question…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What conditions from your research on other planets in the solar system might enable life to exist?</a:t>
            </a:r>
            <a:endParaRPr sz="2400" dirty="0">
              <a:solidFill>
                <a:srgbClr val="FFB600"/>
              </a:solidFill>
            </a:endParaRPr>
          </a:p>
        </p:txBody>
      </p:sp>
      <p:sp>
        <p:nvSpPr>
          <p:cNvPr id="373" name="Google Shape;373;p3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374" name="Google Shape;374;p36"/>
          <p:cNvGrpSpPr/>
          <p:nvPr/>
        </p:nvGrpSpPr>
        <p:grpSpPr>
          <a:xfrm>
            <a:off x="8020981" y="291515"/>
            <a:ext cx="863978" cy="798681"/>
            <a:chOff x="5975075" y="2327500"/>
            <a:chExt cx="420100" cy="388350"/>
          </a:xfrm>
        </p:grpSpPr>
        <p:sp>
          <p:nvSpPr>
            <p:cNvPr id="375" name="Google Shape;375;p3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4097C9-C5B0-47F5-B0CE-692015665D6E}"/>
              </a:ext>
            </a:extLst>
          </p:cNvPr>
          <p:cNvSpPr txBox="1"/>
          <p:nvPr/>
        </p:nvSpPr>
        <p:spPr>
          <a:xfrm>
            <a:off x="741405" y="2920310"/>
            <a:ext cx="776828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Launch:</a:t>
            </a:r>
          </a:p>
          <a:p>
            <a:r>
              <a:rPr lang="en-US" sz="3600" dirty="0"/>
              <a:t>	Do the right thing even when no 		    one is LOOKING!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3A7D6-6FA3-48CE-8FBA-69634AAD3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78066"/>
            <a:ext cx="7772400" cy="1159800"/>
          </a:xfrm>
        </p:spPr>
        <p:txBody>
          <a:bodyPr/>
          <a:lstStyle/>
          <a:p>
            <a:r>
              <a:rPr lang="en-US" i="1" u="sng" dirty="0"/>
              <a:t>Advisory:</a:t>
            </a: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Thursday-Reading Day</a:t>
            </a:r>
            <a:br>
              <a:rPr lang="en-US" sz="4800" dirty="0"/>
            </a:br>
            <a:r>
              <a:rPr lang="en-US" sz="4800" dirty="0"/>
              <a:t>Friday-Social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9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685800" y="453074"/>
            <a:ext cx="7772400" cy="19770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dirty="0"/>
              <a:t>Science Starter: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	Part 1:  	Complete Learning Target &amp; Success Criteria</a:t>
            </a:r>
            <a:br>
              <a:rPr lang="en-US" sz="2000" i="1" dirty="0"/>
            </a:br>
            <a:r>
              <a:rPr lang="en-US" sz="2000" i="1" dirty="0"/>
              <a:t>	Part 2:  Discuss the question below with your team and 	</a:t>
            </a:r>
            <a:r>
              <a:rPr lang="en-US" sz="2000" i="1"/>
              <a:t>	write </a:t>
            </a:r>
            <a:endParaRPr sz="2000" dirty="0"/>
          </a:p>
        </p:txBody>
      </p:sp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40E7744-59B5-4AE0-A78D-419C3332DE42}"/>
              </a:ext>
            </a:extLst>
          </p:cNvPr>
          <p:cNvSpPr txBox="1"/>
          <p:nvPr/>
        </p:nvSpPr>
        <p:spPr>
          <a:xfrm>
            <a:off x="123569" y="57664"/>
            <a:ext cx="1528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24,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798166-DE2B-4779-9E73-13BDA382C8D1}"/>
              </a:ext>
            </a:extLst>
          </p:cNvPr>
          <p:cNvSpPr txBox="1"/>
          <p:nvPr/>
        </p:nvSpPr>
        <p:spPr>
          <a:xfrm>
            <a:off x="486032" y="2471347"/>
            <a:ext cx="8237838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Learning Target:</a:t>
            </a:r>
            <a:r>
              <a:rPr lang="en-US" dirty="0"/>
              <a:t>  I will identify the characteristics of other objects in our solar system that may 	           support life.  (WAGON)</a:t>
            </a:r>
          </a:p>
          <a:p>
            <a:endParaRPr lang="en-US" b="1" u="sng" dirty="0"/>
          </a:p>
          <a:p>
            <a:r>
              <a:rPr lang="en-US" b="1" u="sng" dirty="0"/>
              <a:t>Success Criteria:</a:t>
            </a:r>
            <a:r>
              <a:rPr lang="en-US" dirty="0"/>
              <a:t>  I can explain that the presence of water allows life to exist.  </a:t>
            </a:r>
            <a:endParaRPr lang="en-US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CC6806-0B52-49FD-AB71-3F2DAF3B99B3}"/>
              </a:ext>
            </a:extLst>
          </p:cNvPr>
          <p:cNvSpPr txBox="1"/>
          <p:nvPr/>
        </p:nvSpPr>
        <p:spPr>
          <a:xfrm>
            <a:off x="745525" y="3698789"/>
            <a:ext cx="2277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Agenda:</a:t>
            </a:r>
          </a:p>
          <a:p>
            <a:r>
              <a:rPr lang="en-US" dirty="0"/>
              <a:t>8/24-Science Forms Due</a:t>
            </a:r>
          </a:p>
          <a:p>
            <a:r>
              <a:rPr lang="en-US" dirty="0"/>
              <a:t>8/31-Life on Earth DCA</a:t>
            </a:r>
          </a:p>
          <a:p>
            <a:r>
              <a:rPr lang="en-US" dirty="0"/>
              <a:t>9/5-Open House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997F82-FB10-43BE-BF80-00C656087984}"/>
              </a:ext>
            </a:extLst>
          </p:cNvPr>
          <p:cNvSpPr txBox="1"/>
          <p:nvPr/>
        </p:nvSpPr>
        <p:spPr>
          <a:xfrm>
            <a:off x="3830595" y="3645243"/>
            <a:ext cx="476970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Vocabulary:</a:t>
            </a:r>
            <a:endParaRPr lang="en-US" dirty="0"/>
          </a:p>
          <a:p>
            <a:r>
              <a:rPr lang="en-US" dirty="0"/>
              <a:t>solar system, enable, manned space exploration, proximity, characteristics, essential, sustain/sustainability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14096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685800" y="428364"/>
            <a:ext cx="2634049" cy="8834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B600"/>
                </a:solidFill>
              </a:rPr>
              <a:t>Agenda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294967295"/>
          </p:nvPr>
        </p:nvSpPr>
        <p:spPr>
          <a:xfrm>
            <a:off x="685800" y="1454994"/>
            <a:ext cx="4977600" cy="27413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Good Things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Job-Printer Assistance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ADI Groups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Reflection Questions</a:t>
            </a:r>
          </a:p>
          <a:p>
            <a:pPr marL="514350" lvl="0" indent="-51435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/>
              <a:t>Launch</a:t>
            </a:r>
            <a:endParaRPr sz="2800" dirty="0"/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414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>
            <a:spLocks noGrp="1"/>
          </p:cNvSpPr>
          <p:nvPr>
            <p:ph type="ctrTitle" idx="4294967295"/>
          </p:nvPr>
        </p:nvSpPr>
        <p:spPr>
          <a:xfrm>
            <a:off x="2403391" y="399148"/>
            <a:ext cx="358551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B600"/>
                </a:solidFill>
              </a:rPr>
              <a:t>ADI Groups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228" name="Google Shape;228;p26"/>
          <p:cNvSpPr txBox="1">
            <a:spLocks noGrp="1"/>
          </p:cNvSpPr>
          <p:nvPr>
            <p:ph type="subTitle" idx="4294967295"/>
          </p:nvPr>
        </p:nvSpPr>
        <p:spPr>
          <a:xfrm>
            <a:off x="411892" y="1183948"/>
            <a:ext cx="8046308" cy="3388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Pg. 15 The Task—Start a colony on a NEW PLANET.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Resources:  Google Classroom link, planet cards, organism cards, </a:t>
            </a:r>
            <a:r>
              <a:rPr lang="en-US" sz="2000" dirty="0">
                <a:hlinkClick r:id="rId3"/>
              </a:rPr>
              <a:t>my website</a:t>
            </a:r>
            <a:r>
              <a:rPr lang="en-US" sz="2000" dirty="0"/>
              <a:t>, ADI Reading, Textbook pages (280-282)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Guiding Question—</a:t>
            </a:r>
            <a:r>
              <a:rPr lang="en-US" sz="2000" i="1" dirty="0"/>
              <a:t>Which planet will your crew inhabit and what will you bring to ensure your survival?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Pg. 16—Answer the questions on the page.  You may use pg. 17 for notes or attach a sheet of paper.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Once you have completed pgs. 16-17 then Mrs. Hinds will need to sign off on your project.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400" dirty="0"/>
          </a:p>
        </p:txBody>
      </p:sp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30" name="Google Shape;230;p26"/>
          <p:cNvGrpSpPr/>
          <p:nvPr/>
        </p:nvGrpSpPr>
        <p:grpSpPr>
          <a:xfrm>
            <a:off x="8056529" y="173652"/>
            <a:ext cx="793438" cy="1034192"/>
            <a:chOff x="2624850" y="4296000"/>
            <a:chExt cx="380400" cy="495825"/>
          </a:xfrm>
        </p:grpSpPr>
        <p:sp>
          <p:nvSpPr>
            <p:cNvPr id="231" name="Google Shape;231;p26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970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"/>
          <p:cNvSpPr txBox="1">
            <a:spLocks noGrp="1"/>
          </p:cNvSpPr>
          <p:nvPr>
            <p:ph type="title"/>
          </p:nvPr>
        </p:nvSpPr>
        <p:spPr>
          <a:xfrm>
            <a:off x="921999" y="502532"/>
            <a:ext cx="556941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Reflection Question</a:t>
            </a:r>
            <a:endParaRPr sz="4400" dirty="0"/>
          </a:p>
        </p:txBody>
      </p:sp>
      <p:sp>
        <p:nvSpPr>
          <p:cNvPr id="372" name="Google Shape;372;p36"/>
          <p:cNvSpPr txBox="1">
            <a:spLocks noGrp="1"/>
          </p:cNvSpPr>
          <p:nvPr>
            <p:ph type="body" idx="1"/>
          </p:nvPr>
        </p:nvSpPr>
        <p:spPr>
          <a:xfrm>
            <a:off x="597243" y="1299005"/>
            <a:ext cx="7656031" cy="146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On a notecard answer the following question…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What conditions from your research on other planets in the solar system might enable life to exist?</a:t>
            </a:r>
            <a:endParaRPr sz="2400" dirty="0">
              <a:solidFill>
                <a:srgbClr val="FFB600"/>
              </a:solidFill>
            </a:endParaRPr>
          </a:p>
        </p:txBody>
      </p:sp>
      <p:sp>
        <p:nvSpPr>
          <p:cNvPr id="373" name="Google Shape;373;p3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374" name="Google Shape;374;p36"/>
          <p:cNvGrpSpPr/>
          <p:nvPr/>
        </p:nvGrpSpPr>
        <p:grpSpPr>
          <a:xfrm>
            <a:off x="8020981" y="291515"/>
            <a:ext cx="863978" cy="798681"/>
            <a:chOff x="5975075" y="2327500"/>
            <a:chExt cx="420100" cy="388350"/>
          </a:xfrm>
        </p:grpSpPr>
        <p:sp>
          <p:nvSpPr>
            <p:cNvPr id="375" name="Google Shape;375;p3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4097C9-C5B0-47F5-B0CE-692015665D6E}"/>
              </a:ext>
            </a:extLst>
          </p:cNvPr>
          <p:cNvSpPr txBox="1"/>
          <p:nvPr/>
        </p:nvSpPr>
        <p:spPr>
          <a:xfrm>
            <a:off x="741405" y="2920310"/>
            <a:ext cx="776828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Launch:</a:t>
            </a:r>
          </a:p>
          <a:p>
            <a:r>
              <a:rPr lang="en-US" sz="3600" dirty="0"/>
              <a:t>	Do the right thing even when no 		    one is LOOKING!</a:t>
            </a:r>
          </a:p>
        </p:txBody>
      </p:sp>
    </p:spTree>
    <p:extLst>
      <p:ext uri="{BB962C8B-B14F-4D97-AF65-F5344CB8AC3E}">
        <p14:creationId xmlns:p14="http://schemas.microsoft.com/office/powerpoint/2010/main" val="2294072772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394</Words>
  <Application>Microsoft Office PowerPoint</Application>
  <PresentationFormat>On-screen Show (16:9)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Raleway ExtraBold</vt:lpstr>
      <vt:lpstr>Raleway Light</vt:lpstr>
      <vt:lpstr>Olivia template</vt:lpstr>
      <vt:lpstr>Science Starter:  Part 1:  Choose your teams for the ADI project     (3-4 people per team)  Part 2:  Complete Learning Target &amp; Success Criteria  Part 3:  Pgs. 11-12  Please place a check mark     by all vocabulary terms you know.</vt:lpstr>
      <vt:lpstr>Agenda</vt:lpstr>
      <vt:lpstr>ADI Groups</vt:lpstr>
      <vt:lpstr>Reflection Question</vt:lpstr>
      <vt:lpstr>Advisory: Thursday-Reading Day Friday-Social Contract</vt:lpstr>
      <vt:lpstr>Science Starter:  Part 1:   Complete Learning Target &amp; Success Criteria  Part 2:  Discuss the question below with your team and   write </vt:lpstr>
      <vt:lpstr>Agenda</vt:lpstr>
      <vt:lpstr>ADI Groups</vt:lpstr>
      <vt:lpstr>Reflection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 Part 1:  Choose your teams for the ADI project     (3-4 people per team)  Part 2:  Complete Learning Target &amp; Success Criteria  Part 3:  Pgs 11-12  Please place a check mark     by all vocabulary terms you know.</dc:title>
  <dc:creator>Amy Hinds</dc:creator>
  <cp:lastModifiedBy>Amy_Hinds</cp:lastModifiedBy>
  <cp:revision>6</cp:revision>
  <dcterms:modified xsi:type="dcterms:W3CDTF">2018-08-23T03:13:58Z</dcterms:modified>
</cp:coreProperties>
</file>