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71" r:id="rId3"/>
    <p:sldId id="285" r:id="rId4"/>
    <p:sldId id="272" r:id="rId5"/>
    <p:sldId id="286" r:id="rId6"/>
    <p:sldId id="287" r:id="rId7"/>
  </p:sldIdLst>
  <p:sldSz cx="9144000" cy="6858000" type="screen4x3"/>
  <p:notesSz cx="6858000" cy="9144000"/>
  <p:embeddedFontLst>
    <p:embeddedFont>
      <p:font typeface="Roboto Slab" panose="020B0604020202020204" charset="0"/>
      <p:regular r:id="rId9"/>
      <p:bold r:id="rId10"/>
    </p:embeddedFont>
    <p:embeddedFont>
      <p:font typeface="Source Sans Pr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0134B1-430F-42DD-9267-2330C0C20AD6}">
  <a:tblStyle styleId="{3F0134B1-430F-42DD-9267-2330C0C20A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2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00185" y="1360350"/>
            <a:ext cx="58074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12;p2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8827727" y="4597554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Google Shape;14;p2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5;p2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2"/>
          <p:cNvSpPr/>
          <p:nvPr/>
        </p:nvSpPr>
        <p:spPr>
          <a:xfrm>
            <a:off x="579635" y="3373479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17;p2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Google Shape;18;p2"/>
          <p:cNvSpPr/>
          <p:nvPr/>
        </p:nvSpPr>
        <p:spPr>
          <a:xfrm>
            <a:off x="626322" y="1339872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Google Shape;19;p2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Google Shape;20;p2"/>
          <p:cNvSpPr/>
          <p:nvPr/>
        </p:nvSpPr>
        <p:spPr>
          <a:xfrm>
            <a:off x="8803950" y="5654657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1;p2"/>
          <p:cNvSpPr/>
          <p:nvPr/>
        </p:nvSpPr>
        <p:spPr>
          <a:xfrm>
            <a:off x="196310" y="1990890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" name="Google Shape;22;p2"/>
          <p:cNvSpPr/>
          <p:nvPr/>
        </p:nvSpPr>
        <p:spPr>
          <a:xfrm>
            <a:off x="1738050" y="271322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Google Shape;23;p2"/>
          <p:cNvSpPr/>
          <p:nvPr/>
        </p:nvSpPr>
        <p:spPr>
          <a:xfrm>
            <a:off x="771659" y="2504485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" name="Google Shape;24;p2"/>
          <p:cNvSpPr/>
          <p:nvPr/>
        </p:nvSpPr>
        <p:spPr>
          <a:xfrm>
            <a:off x="4271584" y="474825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25;p2"/>
          <p:cNvSpPr/>
          <p:nvPr/>
        </p:nvSpPr>
        <p:spPr>
          <a:xfrm>
            <a:off x="7729213" y="6127438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mplete pattern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682267"/>
            <a:ext cx="7571700" cy="47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3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stroblogs.nl/2015/09/19/een-realistisch-schaalmodel-van-het-zonnestelsel-gebouwd-de-nevada-woestij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ickers.com/liveview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0V4oII_3L1ZPGV69xt-h89drG7z-HVRQWWj4-BEVtKg/edit" TargetMode="External"/><Relationship Id="rId4" Type="http://schemas.openxmlformats.org/officeDocument/2006/relationships/hyperlink" Target="https://edpuzzle.com/media/5b7ccbf9e6a45a3f377f9ed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382771" y="371573"/>
            <a:ext cx="8585790" cy="3854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Science Starter:</a:t>
            </a:r>
            <a:br>
              <a:rPr lang="en-US" sz="1800" u="sng" dirty="0"/>
            </a:br>
            <a:r>
              <a:rPr lang="en-US" sz="1800" b="0" i="1" dirty="0"/>
              <a:t>Part 1—</a:t>
            </a:r>
            <a:r>
              <a:rPr lang="en-US" sz="1800" b="0" dirty="0"/>
              <a:t>Turn in forms </a:t>
            </a:r>
            <a:br>
              <a:rPr lang="en-US" sz="1800" b="0" dirty="0"/>
            </a:br>
            <a:r>
              <a:rPr lang="en-US" sz="1800" b="0" dirty="0"/>
              <a:t>(safety contract, syllabus, information sheet, $5)</a:t>
            </a:r>
            <a:br>
              <a:rPr lang="en-US" sz="1800" b="0" dirty="0"/>
            </a:br>
            <a:br>
              <a:rPr lang="en-US" sz="1800" b="0" dirty="0"/>
            </a:br>
            <a:r>
              <a:rPr lang="en-US" sz="1800" b="0" i="1" dirty="0"/>
              <a:t>Part 2—</a:t>
            </a:r>
            <a:r>
              <a:rPr lang="en-US" sz="1800" b="0" dirty="0"/>
              <a:t> TEKs Analysis Pg. 10 Complete chart for 7.9A (Know, Want to Know)</a:t>
            </a:r>
            <a:br>
              <a:rPr lang="en-US" sz="2400" b="0" dirty="0"/>
            </a:br>
            <a:endParaRPr sz="24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41F285-E31B-40C9-B3CF-B7ADEA58ED8B}"/>
              </a:ext>
            </a:extLst>
          </p:cNvPr>
          <p:cNvSpPr txBox="1"/>
          <p:nvPr/>
        </p:nvSpPr>
        <p:spPr>
          <a:xfrm>
            <a:off x="7091916" y="558210"/>
            <a:ext cx="1488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22, 2018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5A93D5-DB07-48FD-995E-6BE0FE31F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729590" y="-449442"/>
            <a:ext cx="218455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69D340-9743-41D2-AECD-2B6AA2E06066}"/>
              </a:ext>
            </a:extLst>
          </p:cNvPr>
          <p:cNvSpPr txBox="1"/>
          <p:nvPr/>
        </p:nvSpPr>
        <p:spPr>
          <a:xfrm>
            <a:off x="175437" y="4518837"/>
            <a:ext cx="8793124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DO NOT RECOPY FOR WEDNESDAY 8/22</a:t>
            </a:r>
          </a:p>
          <a:p>
            <a:r>
              <a:rPr lang="en-US" u="sng" dirty="0"/>
              <a:t>Learning Target:  </a:t>
            </a:r>
            <a:r>
              <a:rPr lang="en-US" dirty="0"/>
              <a:t>I will identify the characteristics of other objects in our solar system that may support life.  </a:t>
            </a:r>
            <a:r>
              <a:rPr lang="en-US" b="1" dirty="0"/>
              <a:t>(WAGON)</a:t>
            </a:r>
          </a:p>
          <a:p>
            <a:r>
              <a:rPr lang="en-US" u="sng" dirty="0"/>
              <a:t>Success Criteria:  </a:t>
            </a:r>
            <a:r>
              <a:rPr lang="en-US" dirty="0"/>
              <a:t>I can explain the reasons that the Sun allows life to exist.</a:t>
            </a:r>
            <a:endParaRPr lang="en-US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BEB61-D130-4BD7-BF87-7590334CD4A6}"/>
              </a:ext>
            </a:extLst>
          </p:cNvPr>
          <p:cNvSpPr txBox="1"/>
          <p:nvPr/>
        </p:nvSpPr>
        <p:spPr>
          <a:xfrm>
            <a:off x="382771" y="5715000"/>
            <a:ext cx="8479466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/>
              <a:t>Agenda:</a:t>
            </a:r>
            <a:r>
              <a:rPr lang="en-US" dirty="0"/>
              <a:t>							</a:t>
            </a:r>
            <a:r>
              <a:rPr lang="en-US" u="sng" dirty="0"/>
              <a:t>Materials</a:t>
            </a:r>
          </a:p>
          <a:p>
            <a:r>
              <a:rPr lang="en-US" dirty="0"/>
              <a:t>8/24—Science Forms Due					Workbook</a:t>
            </a:r>
          </a:p>
          <a:p>
            <a:r>
              <a:rPr lang="en-US" dirty="0"/>
              <a:t>8/31—Life on Earth DCA					Pencil</a:t>
            </a:r>
          </a:p>
          <a:p>
            <a:r>
              <a:rPr lang="en-US" dirty="0"/>
              <a:t>9/5—Open House						Highlighter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7"/>
          <p:cNvSpPr txBox="1">
            <a:spLocks noGrp="1"/>
          </p:cNvSpPr>
          <p:nvPr>
            <p:ph type="ctrTitle" idx="4294967295"/>
          </p:nvPr>
        </p:nvSpPr>
        <p:spPr>
          <a:xfrm>
            <a:off x="388068" y="133829"/>
            <a:ext cx="2620926" cy="104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/>
              <a:t>Agenda</a:t>
            </a:r>
            <a:endParaRPr sz="4800" b="1" dirty="0"/>
          </a:p>
        </p:txBody>
      </p:sp>
      <p:sp>
        <p:nvSpPr>
          <p:cNvPr id="249" name="Google Shape;249;p27"/>
          <p:cNvSpPr txBox="1">
            <a:spLocks noGrp="1"/>
          </p:cNvSpPr>
          <p:nvPr>
            <p:ph type="subTitle" idx="4294967295"/>
          </p:nvPr>
        </p:nvSpPr>
        <p:spPr>
          <a:xfrm>
            <a:off x="685800" y="1451341"/>
            <a:ext cx="7772400" cy="51621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Ms. Marquez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Good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Job—Attendance Assistant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Plickers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background reading for ADI on pg. 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ADI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Reflection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Launch</a:t>
            </a:r>
          </a:p>
        </p:txBody>
      </p:sp>
      <p:sp>
        <p:nvSpPr>
          <p:cNvPr id="250" name="Google Shape;250;p27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EEE9E7-DEA5-4E61-BB99-BACF9019B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360268" y="657029"/>
            <a:ext cx="3318466" cy="18597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2529F-805A-40AA-8D74-0C24BECBA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814" y="2508669"/>
            <a:ext cx="6098771" cy="1546500"/>
          </a:xfrm>
        </p:spPr>
        <p:txBody>
          <a:bodyPr/>
          <a:lstStyle/>
          <a:p>
            <a:pPr algn="ctr"/>
            <a:r>
              <a:rPr lang="en-US" sz="8800" dirty="0">
                <a:hlinkClick r:id="rId2"/>
              </a:rPr>
              <a:t>Plickers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6275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8"/>
          <p:cNvSpPr txBox="1">
            <a:spLocks noGrp="1"/>
          </p:cNvSpPr>
          <p:nvPr>
            <p:ph type="ctrTitle" idx="4294967295"/>
          </p:nvPr>
        </p:nvSpPr>
        <p:spPr>
          <a:xfrm>
            <a:off x="1515900" y="146346"/>
            <a:ext cx="5998800" cy="119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hlinkClick r:id="rId4"/>
              </a:rPr>
              <a:t>ADI-Life on Earth</a:t>
            </a:r>
            <a:endParaRPr sz="5400" dirty="0"/>
          </a:p>
        </p:txBody>
      </p:sp>
      <p:sp>
        <p:nvSpPr>
          <p:cNvPr id="258" name="Google Shape;258;p28"/>
          <p:cNvSpPr txBox="1">
            <a:spLocks noGrp="1"/>
          </p:cNvSpPr>
          <p:nvPr>
            <p:ph type="subTitle" idx="4294967295"/>
          </p:nvPr>
        </p:nvSpPr>
        <p:spPr>
          <a:xfrm>
            <a:off x="858984" y="1507371"/>
            <a:ext cx="7392786" cy="5220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600" dirty="0"/>
              <a:t>Reading Life on Earth pg. 14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3600" dirty="0"/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600" dirty="0"/>
              <a:t>Answer Questions on pg. 15 and review task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3600" dirty="0"/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600" dirty="0"/>
              <a:t>Choose groups for ADI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3600" dirty="0"/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3600" dirty="0">
                <a:hlinkClick r:id="rId5"/>
              </a:rPr>
              <a:t>Google Classroom links for ADI</a:t>
            </a:r>
            <a:endParaRPr lang="en-US" sz="36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/>
              <a:t> </a:t>
            </a:r>
            <a:endParaRPr sz="3600" dirty="0"/>
          </a:p>
        </p:txBody>
      </p:sp>
      <p:sp>
        <p:nvSpPr>
          <p:cNvPr id="261" name="Google Shape;261;p28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63F794-8C8B-469E-9568-E6418379E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797E15-1E6C-4753-8EEC-2C28F02A8653}"/>
              </a:ext>
            </a:extLst>
          </p:cNvPr>
          <p:cNvSpPr txBox="1"/>
          <p:nvPr/>
        </p:nvSpPr>
        <p:spPr>
          <a:xfrm>
            <a:off x="1296785" y="914400"/>
            <a:ext cx="6855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Reflection 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6E445C-1B28-488E-ADBC-BE945F95F8E8}"/>
              </a:ext>
            </a:extLst>
          </p:cNvPr>
          <p:cNvSpPr txBox="1"/>
          <p:nvPr/>
        </p:nvSpPr>
        <p:spPr>
          <a:xfrm>
            <a:off x="742604" y="2460567"/>
            <a:ext cx="7974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What did you learn from the reading?</a:t>
            </a:r>
          </a:p>
          <a:p>
            <a:pPr algn="ctr"/>
            <a:r>
              <a:rPr lang="en-US" sz="3600" dirty="0"/>
              <a:t>TEKs pg. 10</a:t>
            </a:r>
          </a:p>
          <a:p>
            <a:endParaRPr lang="en-US" sz="3600" dirty="0"/>
          </a:p>
          <a:p>
            <a:pPr algn="ctr"/>
            <a:r>
              <a:rPr lang="en-US" sz="3600" dirty="0"/>
              <a:t>What questions do you have?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695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2830B-C53A-400F-85ED-B5F8CE719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974" y="382385"/>
            <a:ext cx="8290561" cy="5297979"/>
          </a:xfrm>
        </p:spPr>
        <p:txBody>
          <a:bodyPr/>
          <a:lstStyle/>
          <a:p>
            <a:pPr algn="ctr"/>
            <a:r>
              <a:rPr lang="en-US" dirty="0"/>
              <a:t>Launch:</a:t>
            </a:r>
            <a:br>
              <a:rPr lang="en-US" dirty="0"/>
            </a:br>
            <a:r>
              <a:rPr lang="en-US" sz="7200" b="0" i="1" dirty="0"/>
              <a:t>Do the right thing even when no one is </a:t>
            </a:r>
            <a:r>
              <a:rPr lang="en-US" sz="7200" i="1" u="sng" dirty="0"/>
              <a:t>looking!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22348361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136</Words>
  <Application>Microsoft Office PowerPoint</Application>
  <PresentationFormat>On-screen Show (4:3)</PresentationFormat>
  <Paragraphs>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Roboto Slab</vt:lpstr>
      <vt:lpstr>Source Sans Pro</vt:lpstr>
      <vt:lpstr>Arial</vt:lpstr>
      <vt:lpstr>Cordelia template</vt:lpstr>
      <vt:lpstr>Science Starter: Part 1—Turn in forms  (safety contract, syllabus, information sheet, $5)  Part 2— TEKs Analysis Pg. 10 Complete chart for 7.9A (Know, Want to Know) </vt:lpstr>
      <vt:lpstr>Agenda</vt:lpstr>
      <vt:lpstr>Plickers</vt:lpstr>
      <vt:lpstr>ADI-Life on Earth</vt:lpstr>
      <vt:lpstr>PowerPoint Presentation</vt:lpstr>
      <vt:lpstr>Launch: Do the right thing even when no one is looking!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Amy Hinds</dc:creator>
  <cp:lastModifiedBy>Amy Hinds</cp:lastModifiedBy>
  <cp:revision>8</cp:revision>
  <dcterms:modified xsi:type="dcterms:W3CDTF">2018-08-22T02:52:20Z</dcterms:modified>
</cp:coreProperties>
</file>