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5" r:id="rId6"/>
    <p:sldId id="279" r:id="rId7"/>
    <p:sldId id="280" r:id="rId8"/>
  </p:sldIdLst>
  <p:sldSz cx="9144000" cy="5143500" type="screen16x9"/>
  <p:notesSz cx="6858000" cy="9144000"/>
  <p:embeddedFontLst>
    <p:embeddedFont>
      <p:font typeface="Dosis" panose="020B0604020202020204" charset="0"/>
      <p:regular r:id="rId10"/>
      <p:bold r:id="rId11"/>
    </p:embeddedFont>
    <p:embeddedFont>
      <p:font typeface="Sniglet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2BF3E3-73BE-4EE2-9F96-C8AC5C199E31}">
  <a:tblStyle styleId="{272BF3E3-73BE-4EE2-9F96-C8AC5C199E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84" y="1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" name="Google Shape;73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723692" y="4220091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-58319" y="3053287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025101" y="3422420"/>
            <a:ext cx="370865" cy="8095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3078045" y="3128354"/>
            <a:ext cx="730671" cy="89581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401648" y="3285712"/>
            <a:ext cx="805934" cy="75083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364459" y="3346843"/>
            <a:ext cx="873792" cy="600260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4551116" y="3125540"/>
            <a:ext cx="657208" cy="679227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4419881" y="3994834"/>
            <a:ext cx="919681" cy="950908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644912" y="4036538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116542" y="3186156"/>
            <a:ext cx="829755" cy="780163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1347361" y="3186147"/>
            <a:ext cx="599146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681615" y="4813558"/>
            <a:ext cx="816944" cy="313967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7146421" y="4508764"/>
            <a:ext cx="1040884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7146430" y="3104432"/>
            <a:ext cx="684732" cy="721463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262207" y="4729516"/>
            <a:ext cx="525046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376372" y="4729061"/>
            <a:ext cx="508532" cy="324976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3808716" y="4429326"/>
            <a:ext cx="570935" cy="567282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7975391" y="3053272"/>
            <a:ext cx="541560" cy="67927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570785" y="4028295"/>
            <a:ext cx="734324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47060" y="4094875"/>
            <a:ext cx="275434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8516944" y="4082884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859713" y="3417443"/>
            <a:ext cx="317620" cy="659010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Google Shape;185;p2"/>
          <p:cNvSpPr/>
          <p:nvPr/>
        </p:nvSpPr>
        <p:spPr>
          <a:xfrm rot="1920742">
            <a:off x="5707038" y="4213989"/>
            <a:ext cx="884797" cy="750834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Google Shape;186;p2"/>
          <p:cNvSpPr/>
          <p:nvPr/>
        </p:nvSpPr>
        <p:spPr>
          <a:xfrm rot="-3496844">
            <a:off x="115839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518184" y="3966329"/>
            <a:ext cx="846269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Google Shape;188;p2"/>
          <p:cNvSpPr/>
          <p:nvPr/>
        </p:nvSpPr>
        <p:spPr>
          <a:xfrm rot="-5400000">
            <a:off x="6496794" y="3021441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6453205" y="3705907"/>
            <a:ext cx="666366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866011" y="4742879"/>
            <a:ext cx="681078" cy="455287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69805" y="4614395"/>
            <a:ext cx="308462" cy="330481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5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7350">
              <a:spcBef>
                <a:spcPts val="600"/>
              </a:spcBef>
              <a:spcAft>
                <a:spcPts val="0"/>
              </a:spcAft>
              <a:buSzPts val="2500"/>
              <a:buChar char="✘"/>
              <a:defRPr sz="25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293" name="Google Shape;293;p5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294" name="Google Shape;294;p5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cxnSp>
        <p:nvCxnSpPr>
          <p:cNvPr id="323" name="Google Shape;323;p5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24" name="Google Shape;324;p5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6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28" name="Google Shape;328;p6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grpSp>
        <p:nvGrpSpPr>
          <p:cNvPr id="329" name="Google Shape;329;p6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330" name="Google Shape;330;p6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6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6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6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59" name="Google Shape;359;p6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0" name="Google Shape;360;p6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0"/>
          <p:cNvSpPr/>
          <p:nvPr/>
        </p:nvSpPr>
        <p:spPr>
          <a:xfrm>
            <a:off x="7302880" y="-294362"/>
            <a:ext cx="450550" cy="558734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8" name="Google Shape;478;p10"/>
          <p:cNvSpPr/>
          <p:nvPr/>
        </p:nvSpPr>
        <p:spPr>
          <a:xfrm>
            <a:off x="-35374" y="3366963"/>
            <a:ext cx="443260" cy="504670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9" name="Google Shape;479;p10"/>
          <p:cNvSpPr/>
          <p:nvPr/>
        </p:nvSpPr>
        <p:spPr>
          <a:xfrm>
            <a:off x="8817948" y="34396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0" name="Google Shape;480;p10"/>
          <p:cNvSpPr/>
          <p:nvPr/>
        </p:nvSpPr>
        <p:spPr>
          <a:xfrm>
            <a:off x="8742973" y="4166677"/>
            <a:ext cx="495281" cy="340238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1" name="Google Shape;481;p10"/>
          <p:cNvSpPr/>
          <p:nvPr/>
        </p:nvSpPr>
        <p:spPr>
          <a:xfrm>
            <a:off x="8360955" y="450691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2" name="Google Shape;482;p10"/>
          <p:cNvSpPr/>
          <p:nvPr/>
        </p:nvSpPr>
        <p:spPr>
          <a:xfrm>
            <a:off x="-77078" y="1488018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3" name="Google Shape;483;p10"/>
          <p:cNvSpPr/>
          <p:nvPr/>
        </p:nvSpPr>
        <p:spPr>
          <a:xfrm>
            <a:off x="8052572" y="482526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4" name="Google Shape;484;p10"/>
          <p:cNvSpPr/>
          <p:nvPr/>
        </p:nvSpPr>
        <p:spPr>
          <a:xfrm>
            <a:off x="8052577" y="4132327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5" name="Google Shape;485;p10"/>
          <p:cNvSpPr/>
          <p:nvPr/>
        </p:nvSpPr>
        <p:spPr>
          <a:xfrm>
            <a:off x="7430898" y="4873171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6" name="Google Shape;486;p10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7" name="Google Shape;487;p10"/>
          <p:cNvSpPr/>
          <p:nvPr/>
        </p:nvSpPr>
        <p:spPr>
          <a:xfrm>
            <a:off x="8522444" y="4000279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8" name="Google Shape;488;p10"/>
          <p:cNvSpPr/>
          <p:nvPr/>
        </p:nvSpPr>
        <p:spPr>
          <a:xfrm>
            <a:off x="8829403" y="4583868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9" name="Google Shape;489;p10"/>
          <p:cNvSpPr/>
          <p:nvPr/>
        </p:nvSpPr>
        <p:spPr>
          <a:xfrm>
            <a:off x="8963979" y="1338718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0" name="Google Shape;490;p10"/>
          <p:cNvSpPr/>
          <p:nvPr/>
        </p:nvSpPr>
        <p:spPr>
          <a:xfrm rot="-2426120">
            <a:off x="7110132" y="4877011"/>
            <a:ext cx="279910" cy="357971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1" name="Google Shape;491;p10"/>
          <p:cNvSpPr/>
          <p:nvPr/>
        </p:nvSpPr>
        <p:spPr>
          <a:xfrm>
            <a:off x="7659648" y="4370196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2" name="Google Shape;492;p10"/>
          <p:cNvSpPr/>
          <p:nvPr/>
        </p:nvSpPr>
        <p:spPr>
          <a:xfrm>
            <a:off x="8797588" y="3078732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3" name="Google Shape;493;p10"/>
          <p:cNvSpPr/>
          <p:nvPr/>
        </p:nvSpPr>
        <p:spPr>
          <a:xfrm>
            <a:off x="7782420" y="4885132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4" name="Google Shape;494;p10"/>
          <p:cNvSpPr/>
          <p:nvPr/>
        </p:nvSpPr>
        <p:spPr>
          <a:xfrm>
            <a:off x="346877" y="608615"/>
            <a:ext cx="210213" cy="458889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5" name="Google Shape;495;p10"/>
          <p:cNvSpPr/>
          <p:nvPr/>
        </p:nvSpPr>
        <p:spPr>
          <a:xfrm>
            <a:off x="645010" y="3559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6" name="Google Shape;496;p10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7" name="Google Shape;497;p10"/>
          <p:cNvSpPr/>
          <p:nvPr/>
        </p:nvSpPr>
        <p:spPr>
          <a:xfrm>
            <a:off x="-8" y="101336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8" name="Google Shape;498;p10"/>
          <p:cNvSpPr/>
          <p:nvPr/>
        </p:nvSpPr>
        <p:spPr>
          <a:xfrm>
            <a:off x="8699356" y="179112"/>
            <a:ext cx="521292" cy="538992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9" name="Google Shape;499;p10"/>
          <p:cNvSpPr/>
          <p:nvPr/>
        </p:nvSpPr>
        <p:spPr>
          <a:xfrm>
            <a:off x="700454" y="4557600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0" name="Google Shape;500;p10"/>
          <p:cNvSpPr/>
          <p:nvPr/>
        </p:nvSpPr>
        <p:spPr>
          <a:xfrm>
            <a:off x="258967" y="-86251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1" name="Google Shape;501;p10"/>
          <p:cNvSpPr/>
          <p:nvPr/>
        </p:nvSpPr>
        <p:spPr>
          <a:xfrm>
            <a:off x="-35016" y="4075593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2" name="Google Shape;502;p10"/>
          <p:cNvSpPr/>
          <p:nvPr/>
        </p:nvSpPr>
        <p:spPr>
          <a:xfrm>
            <a:off x="721258" y="4998019"/>
            <a:ext cx="463059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3" name="Google Shape;503;p10"/>
          <p:cNvSpPr/>
          <p:nvPr/>
        </p:nvSpPr>
        <p:spPr>
          <a:xfrm>
            <a:off x="-243128" y="5421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4" name="Google Shape;504;p10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5" name="Google Shape;505;p10"/>
          <p:cNvSpPr/>
          <p:nvPr/>
        </p:nvSpPr>
        <p:spPr>
          <a:xfrm>
            <a:off x="-38626" y="579046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6" name="Google Shape;506;p10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7" name="Google Shape;507;p10"/>
          <p:cNvSpPr/>
          <p:nvPr/>
        </p:nvSpPr>
        <p:spPr>
          <a:xfrm>
            <a:off x="955990" y="-57166"/>
            <a:ext cx="323616" cy="321546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8" name="Google Shape;508;p10"/>
          <p:cNvSpPr/>
          <p:nvPr/>
        </p:nvSpPr>
        <p:spPr>
          <a:xfrm>
            <a:off x="1333294" y="4678454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9" name="Google Shape;509;p10"/>
          <p:cNvSpPr/>
          <p:nvPr/>
        </p:nvSpPr>
        <p:spPr>
          <a:xfrm>
            <a:off x="91624" y="4552927"/>
            <a:ext cx="416228" cy="409988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0" name="Google Shape;510;p10"/>
          <p:cNvSpPr/>
          <p:nvPr/>
        </p:nvSpPr>
        <p:spPr>
          <a:xfrm>
            <a:off x="1525678" y="4911343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1" name="Google Shape;511;p10"/>
          <p:cNvSpPr/>
          <p:nvPr/>
        </p:nvSpPr>
        <p:spPr>
          <a:xfrm>
            <a:off x="2704" y="4900231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2" name="Google Shape;512;p10"/>
          <p:cNvSpPr/>
          <p:nvPr/>
        </p:nvSpPr>
        <p:spPr>
          <a:xfrm rot="1920548">
            <a:off x="8225551" y="625274"/>
            <a:ext cx="501522" cy="425557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3" name="Google Shape;513;p10"/>
          <p:cNvSpPr/>
          <p:nvPr/>
        </p:nvSpPr>
        <p:spPr>
          <a:xfrm>
            <a:off x="346867" y="4064142"/>
            <a:ext cx="479681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4" name="Google Shape;514;p10"/>
          <p:cNvSpPr/>
          <p:nvPr/>
        </p:nvSpPr>
        <p:spPr>
          <a:xfrm rot="-5400000">
            <a:off x="7996280" y="316930"/>
            <a:ext cx="279906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5" name="Google Shape;515;p10"/>
          <p:cNvSpPr/>
          <p:nvPr/>
        </p:nvSpPr>
        <p:spPr>
          <a:xfrm>
            <a:off x="8801760" y="790271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6" name="Google Shape;516;p10"/>
          <p:cNvSpPr/>
          <p:nvPr/>
        </p:nvSpPr>
        <p:spPr>
          <a:xfrm>
            <a:off x="258963" y="4957957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7" name="Google Shape;517;p10"/>
          <p:cNvSpPr/>
          <p:nvPr/>
        </p:nvSpPr>
        <p:spPr>
          <a:xfrm>
            <a:off x="8699345" y="1151407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8" name="Google Shape;518;p10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8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ts val="26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■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cont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94731" y="127671"/>
            <a:ext cx="4048919" cy="2912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/>
              <a:t>Science Starters:</a:t>
            </a:r>
            <a:br>
              <a:rPr lang="en-US" sz="2400" u="sng" dirty="0"/>
            </a:br>
            <a:r>
              <a:rPr lang="en-US" sz="2000" dirty="0">
                <a:solidFill>
                  <a:schemeClr val="accent6"/>
                </a:solidFill>
              </a:rPr>
              <a:t>Part 1- Turn in any forms </a:t>
            </a:r>
            <a:br>
              <a:rPr lang="en-US" sz="2000" dirty="0">
                <a:solidFill>
                  <a:schemeClr val="accent6"/>
                </a:solidFill>
              </a:rPr>
            </a:br>
            <a:r>
              <a:rPr lang="en-US" sz="2000" dirty="0">
                <a:solidFill>
                  <a:schemeClr val="accent6"/>
                </a:solidFill>
              </a:rPr>
              <a:t>a.  </a:t>
            </a:r>
            <a:r>
              <a:rPr lang="en-US" sz="2000" i="1" dirty="0">
                <a:solidFill>
                  <a:schemeClr val="accent6"/>
                </a:solidFill>
              </a:rPr>
              <a:t>safety contract</a:t>
            </a:r>
            <a:br>
              <a:rPr lang="en-US" sz="2000" i="1" dirty="0">
                <a:solidFill>
                  <a:schemeClr val="accent6"/>
                </a:solidFill>
              </a:rPr>
            </a:br>
            <a:r>
              <a:rPr lang="en-US" sz="2000" i="1" dirty="0">
                <a:solidFill>
                  <a:schemeClr val="accent6"/>
                </a:solidFill>
              </a:rPr>
              <a:t>b.  syllabus, </a:t>
            </a:r>
            <a:br>
              <a:rPr lang="en-US" sz="2000" i="1" dirty="0">
                <a:solidFill>
                  <a:schemeClr val="accent6"/>
                </a:solidFill>
              </a:rPr>
            </a:br>
            <a:r>
              <a:rPr lang="en-US" sz="2000" i="1" dirty="0">
                <a:solidFill>
                  <a:schemeClr val="accent6"/>
                </a:solidFill>
              </a:rPr>
              <a:t>c.  information sheet</a:t>
            </a:r>
            <a:br>
              <a:rPr lang="en-US" sz="2000" i="1" dirty="0">
                <a:solidFill>
                  <a:schemeClr val="accent6"/>
                </a:solidFill>
              </a:rPr>
            </a:br>
            <a:r>
              <a:rPr lang="en-US" sz="2000" i="1" dirty="0">
                <a:solidFill>
                  <a:schemeClr val="accent6"/>
                </a:solidFill>
              </a:rPr>
              <a:t>d.  $5 lab fee</a:t>
            </a:r>
            <a:br>
              <a:rPr lang="en-US" sz="2000" i="1" dirty="0">
                <a:solidFill>
                  <a:schemeClr val="accent6"/>
                </a:solidFill>
              </a:rPr>
            </a:b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Part 2—Read article and answer on pg. 4 in workbook</a:t>
            </a:r>
            <a:endParaRPr sz="3200" i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DE1B0-29E0-4AE7-BED9-07AB78E19589}"/>
              </a:ext>
            </a:extLst>
          </p:cNvPr>
          <p:cNvSpPr txBox="1"/>
          <p:nvPr/>
        </p:nvSpPr>
        <p:spPr>
          <a:xfrm>
            <a:off x="2582555" y="185352"/>
            <a:ext cx="1565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21,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425E1-59D7-4EEC-96C4-F77C278AC707}"/>
              </a:ext>
            </a:extLst>
          </p:cNvPr>
          <p:cNvSpPr txBox="1"/>
          <p:nvPr/>
        </p:nvSpPr>
        <p:spPr>
          <a:xfrm>
            <a:off x="4353698" y="387168"/>
            <a:ext cx="4464908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Copy Learning Target and Success Criteria on pg. 1</a:t>
            </a:r>
          </a:p>
          <a:p>
            <a:endParaRPr lang="en-US" dirty="0"/>
          </a:p>
          <a:p>
            <a:r>
              <a:rPr lang="en-US" b="1" u="sng" dirty="0"/>
              <a:t>Learning Target:</a:t>
            </a:r>
          </a:p>
          <a:p>
            <a:r>
              <a:rPr lang="en-US" dirty="0"/>
              <a:t>I will identify the characteristics of other objects in our solar system that may support life.  (WAGON)</a:t>
            </a:r>
          </a:p>
          <a:p>
            <a:endParaRPr lang="en-US" dirty="0"/>
          </a:p>
          <a:p>
            <a:r>
              <a:rPr lang="en-US" b="1" u="sng" dirty="0"/>
              <a:t>Success Criteria:</a:t>
            </a:r>
          </a:p>
          <a:p>
            <a:r>
              <a:rPr lang="en-US" dirty="0"/>
              <a:t>I can explain the reasons that the Sun allows life to exist.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767D3-B773-41D7-A4C8-61B930BED2E0}"/>
              </a:ext>
            </a:extLst>
          </p:cNvPr>
          <p:cNvSpPr txBox="1"/>
          <p:nvPr/>
        </p:nvSpPr>
        <p:spPr>
          <a:xfrm>
            <a:off x="4798541" y="3525798"/>
            <a:ext cx="3892378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/>
              <a:t>Agenda:</a:t>
            </a:r>
          </a:p>
          <a:p>
            <a:r>
              <a:rPr lang="en-US" sz="2000" dirty="0"/>
              <a:t>8/24—Science Forms Due</a:t>
            </a:r>
          </a:p>
          <a:p>
            <a:r>
              <a:rPr lang="en-US" sz="2000" dirty="0"/>
              <a:t>8/31—Life on Earth DCA</a:t>
            </a:r>
          </a:p>
          <a:p>
            <a:r>
              <a:rPr lang="en-US" sz="2000" dirty="0"/>
              <a:t>9/5—Open House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9E3F31-95E5-4682-8424-02A5FF00C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7" y="2862649"/>
            <a:ext cx="4048918" cy="22808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F79E4-218B-4598-85B8-A3861DDFDD8A}"/>
              </a:ext>
            </a:extLst>
          </p:cNvPr>
          <p:cNvSpPr txBox="1"/>
          <p:nvPr/>
        </p:nvSpPr>
        <p:spPr>
          <a:xfrm>
            <a:off x="4810897" y="2681416"/>
            <a:ext cx="3612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 will need a highlighter today!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3"/>
          <p:cNvSpPr txBox="1">
            <a:spLocks noGrp="1"/>
          </p:cNvSpPr>
          <p:nvPr>
            <p:ph type="title"/>
          </p:nvPr>
        </p:nvSpPr>
        <p:spPr>
          <a:xfrm>
            <a:off x="7239316" y="225025"/>
            <a:ext cx="1793448" cy="8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u="sng" dirty="0"/>
              <a:t>Agenda</a:t>
            </a:r>
            <a:endParaRPr sz="3600" b="1" i="1" u="sng" dirty="0"/>
          </a:p>
        </p:txBody>
      </p:sp>
      <p:sp>
        <p:nvSpPr>
          <p:cNvPr id="531" name="Google Shape;531;p13"/>
          <p:cNvSpPr txBox="1"/>
          <p:nvPr/>
        </p:nvSpPr>
        <p:spPr>
          <a:xfrm>
            <a:off x="167160" y="127504"/>
            <a:ext cx="5525185" cy="47328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Good Things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Job-Time Keeper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  <a:hlinkClick r:id="rId3"/>
              </a:rPr>
              <a:t>Finish Amoeba Sisters Notes pg. 3</a:t>
            </a:r>
            <a:endParaRPr lang="en-US" sz="24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You will receive your student number for science.  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Log in to computers—Google Classroom See codes on the side for Google Classroom.  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 Begin background reading for ADI pg. 14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Reflection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Launch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4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8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34" name="Google Shape;534;p13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5E579E-8515-455A-A56E-CCEA6497E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579" y="1842337"/>
            <a:ext cx="3031141" cy="26190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4"/>
          <p:cNvSpPr txBox="1">
            <a:spLocks noGrp="1"/>
          </p:cNvSpPr>
          <p:nvPr>
            <p:ph type="body" idx="4294967295"/>
          </p:nvPr>
        </p:nvSpPr>
        <p:spPr>
          <a:xfrm>
            <a:off x="1462213" y="358350"/>
            <a:ext cx="3138620" cy="42630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/>
              <a:t>Google Classroom</a:t>
            </a:r>
          </a:p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You will be assigned a student number.</a:t>
            </a:r>
          </a:p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Sign in to Google Classroom </a:t>
            </a:r>
          </a:p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Once you have signed in to Google Classroom then log off and put your computer back on the cart.</a:t>
            </a:r>
          </a:p>
          <a:p>
            <a:pPr marL="742950" lvl="0" indent="-7429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 Begin reading pg. 14 in the workbook</a:t>
            </a:r>
            <a:endParaRPr sz="2000" dirty="0"/>
          </a:p>
        </p:txBody>
      </p:sp>
      <p:sp>
        <p:nvSpPr>
          <p:cNvPr id="542" name="Google Shape;542;p14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884694-236A-4051-AC82-A186D15EA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404" y="506627"/>
            <a:ext cx="3031141" cy="39994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8"/>
          <p:cNvSpPr txBox="1">
            <a:spLocks noGrp="1"/>
          </p:cNvSpPr>
          <p:nvPr>
            <p:ph type="ctrTitle" idx="4294967295"/>
          </p:nvPr>
        </p:nvSpPr>
        <p:spPr>
          <a:xfrm>
            <a:off x="685800" y="2286499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ADI Reading pg. 14/15</a:t>
            </a:r>
            <a:endParaRPr sz="6000" dirty="0"/>
          </a:p>
        </p:txBody>
      </p:sp>
      <p:sp>
        <p:nvSpPr>
          <p:cNvPr id="567" name="Google Shape;567;p18"/>
          <p:cNvSpPr txBox="1">
            <a:spLocks noGrp="1"/>
          </p:cNvSpPr>
          <p:nvPr>
            <p:ph type="subTitle" idx="4294967295"/>
          </p:nvPr>
        </p:nvSpPr>
        <p:spPr>
          <a:xfrm>
            <a:off x="1569308" y="3411550"/>
            <a:ext cx="5234642" cy="10327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/>
              <a:t>You will need a highlighter.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/>
              <a:t>After the reading, complete the chart on pg. 15</a:t>
            </a:r>
            <a:endParaRPr sz="2000" dirty="0"/>
          </a:p>
        </p:txBody>
      </p:sp>
      <p:sp>
        <p:nvSpPr>
          <p:cNvPr id="568" name="Google Shape;568;p18"/>
          <p:cNvSpPr/>
          <p:nvPr/>
        </p:nvSpPr>
        <p:spPr>
          <a:xfrm>
            <a:off x="4572753" y="647124"/>
            <a:ext cx="1323528" cy="1341149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69" name="Google Shape;569;p18"/>
          <p:cNvSpPr/>
          <p:nvPr/>
        </p:nvSpPr>
        <p:spPr>
          <a:xfrm rot="1473079">
            <a:off x="3369357" y="1316756"/>
            <a:ext cx="773816" cy="753764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70" name="Google Shape;570;p18"/>
          <p:cNvSpPr/>
          <p:nvPr/>
        </p:nvSpPr>
        <p:spPr>
          <a:xfrm>
            <a:off x="4316768" y="518958"/>
            <a:ext cx="338774" cy="329202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71" name="Google Shape;571;p18"/>
          <p:cNvSpPr/>
          <p:nvPr/>
        </p:nvSpPr>
        <p:spPr>
          <a:xfrm rot="2487273">
            <a:off x="4098884" y="2012731"/>
            <a:ext cx="241052" cy="234241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72" name="Google Shape;572;p18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" name="Google Shape;594;p21" descr="office.jpg"/>
          <p:cNvPicPr preferRelativeResize="0"/>
          <p:nvPr/>
        </p:nvPicPr>
        <p:blipFill rotWithShape="1">
          <a:blip r:embed="rId3">
            <a:alphaModFix/>
          </a:blip>
          <a:srcRect t="30850" b="22827"/>
          <a:stretch/>
        </p:blipFill>
        <p:spPr>
          <a:xfrm>
            <a:off x="843100" y="1122436"/>
            <a:ext cx="6045226" cy="2800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5" name="Google Shape;595;p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tx1"/>
                </a:solidFill>
              </a:rPr>
              <a:t>Reflection Question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596" name="Google Shape;596;p21"/>
          <p:cNvSpPr txBox="1">
            <a:spLocks noGrp="1"/>
          </p:cNvSpPr>
          <p:nvPr>
            <p:ph type="body" idx="1"/>
          </p:nvPr>
        </p:nvSpPr>
        <p:spPr>
          <a:xfrm>
            <a:off x="747925" y="4009500"/>
            <a:ext cx="6851480" cy="9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dirty="0"/>
              <a:t>What factors do scientists look for life beyond Earth?</a:t>
            </a:r>
            <a:endParaRPr sz="3200" dirty="0"/>
          </a:p>
        </p:txBody>
      </p:sp>
      <p:sp>
        <p:nvSpPr>
          <p:cNvPr id="597" name="Google Shape;597;p2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35"/>
          <p:cNvSpPr txBox="1">
            <a:spLocks noGrp="1"/>
          </p:cNvSpPr>
          <p:nvPr>
            <p:ph type="ctrTitle" idx="4294967295"/>
          </p:nvPr>
        </p:nvSpPr>
        <p:spPr>
          <a:xfrm>
            <a:off x="3657037" y="1073100"/>
            <a:ext cx="5194519" cy="31776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Launch:</a:t>
            </a:r>
            <a:br>
              <a:rPr lang="en-US" sz="6000" dirty="0"/>
            </a:br>
            <a:r>
              <a:rPr lang="en-US" sz="4800" i="1" dirty="0"/>
              <a:t>Do the right thing even when no one is LOOKING.</a:t>
            </a:r>
            <a:endParaRPr sz="6000" i="1" dirty="0"/>
          </a:p>
        </p:txBody>
      </p:sp>
      <p:sp>
        <p:nvSpPr>
          <p:cNvPr id="734" name="Google Shape;734;p35"/>
          <p:cNvSpPr/>
          <p:nvPr/>
        </p:nvSpPr>
        <p:spPr>
          <a:xfrm>
            <a:off x="2257757" y="1402659"/>
            <a:ext cx="1180108" cy="1089975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C78D8"/>
              </a:solidFill>
            </a:endParaRPr>
          </a:p>
        </p:txBody>
      </p:sp>
      <p:sp>
        <p:nvSpPr>
          <p:cNvPr id="735" name="Google Shape;735;p35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9573-5F19-4AC9-A3AD-BFE45798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778" y="214184"/>
            <a:ext cx="8765060" cy="3101546"/>
          </a:xfrm>
        </p:spPr>
        <p:txBody>
          <a:bodyPr/>
          <a:lstStyle/>
          <a:p>
            <a:pPr algn="l"/>
            <a:r>
              <a:rPr lang="en-US" sz="3200" b="1" u="sng" dirty="0"/>
              <a:t>Advisory</a:t>
            </a:r>
            <a:br>
              <a:rPr lang="en-US" sz="3200" dirty="0"/>
            </a:br>
            <a:r>
              <a:rPr lang="en-US" sz="3200" dirty="0"/>
              <a:t>Tuesday—Second Step Lesson/Social Contract</a:t>
            </a:r>
            <a:br>
              <a:rPr lang="en-US" sz="3200" dirty="0"/>
            </a:br>
            <a:r>
              <a:rPr lang="en-US" sz="3200" dirty="0"/>
              <a:t>Wednesday—Tutorial/Ice breakers</a:t>
            </a:r>
            <a:br>
              <a:rPr lang="en-US" sz="3200" dirty="0"/>
            </a:br>
            <a:r>
              <a:rPr lang="en-US" sz="3200" dirty="0"/>
              <a:t>Thursday—Tutorial/Ice breakers</a:t>
            </a:r>
            <a:br>
              <a:rPr lang="en-US" sz="4000"/>
            </a:br>
            <a:r>
              <a:rPr lang="en-US" sz="3200"/>
              <a:t>Friday—Reading 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6697087"/>
      </p:ext>
    </p:extLst>
  </p:cSld>
  <p:clrMapOvr>
    <a:masterClrMapping/>
  </p:clrMapOvr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214</Words>
  <Application>Microsoft Office PowerPoint</Application>
  <PresentationFormat>On-screen Show (16:9)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Dosis</vt:lpstr>
      <vt:lpstr>Sniglet</vt:lpstr>
      <vt:lpstr>Friar template</vt:lpstr>
      <vt:lpstr>Science Starters: Part 1- Turn in any forms  a.  safety contract b.  syllabus,  c.  information sheet d.  $5 lab fee Part 2—Read article and answer on pg. 4 in workbook</vt:lpstr>
      <vt:lpstr>Agenda</vt:lpstr>
      <vt:lpstr>PowerPoint Presentation</vt:lpstr>
      <vt:lpstr>ADI Reading pg. 14/15</vt:lpstr>
      <vt:lpstr>Reflection Question</vt:lpstr>
      <vt:lpstr>Launch: Do the right thing even when no one is LOOKING.</vt:lpstr>
      <vt:lpstr>Advisory Tuesday—Second Step Lesson/Social Contract Wednesday—Tutorial/Ice breakers Thursday—Tutorial/Ice breakers Friday—Reading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Starters: Part 1-</dc:title>
  <dc:creator>Amy Hinds</dc:creator>
  <cp:lastModifiedBy>Amy Hinds</cp:lastModifiedBy>
  <cp:revision>8</cp:revision>
  <dcterms:modified xsi:type="dcterms:W3CDTF">2018-08-21T04:10:03Z</dcterms:modified>
</cp:coreProperties>
</file>