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1" r:id="rId2"/>
    <p:sldId id="272" r:id="rId3"/>
    <p:sldId id="273" r:id="rId4"/>
    <p:sldId id="260" r:id="rId5"/>
    <p:sldId id="261" r:id="rId6"/>
    <p:sldId id="262" r:id="rId7"/>
    <p:sldId id="264" r:id="rId8"/>
    <p:sldId id="265" r:id="rId9"/>
    <p:sldId id="266" r:id="rId10"/>
    <p:sldId id="270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PNGKJt5DdM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eH55iTS_FMY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DGX52B9iXX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LawHWsIqa5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ZS0kXtmXuj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OL7O5O7U4G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49904"/>
            <a:ext cx="8915399" cy="345069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Science Starter:</a:t>
            </a:r>
          </a:p>
          <a:p>
            <a:pPr marL="0" indent="0" algn="ctr">
              <a:lnSpc>
                <a:spcPts val="120"/>
              </a:lnSpc>
              <a:buNone/>
            </a:pPr>
            <a:endParaRPr lang="en-US" i="1" dirty="0" smtClean="0"/>
          </a:p>
          <a:p>
            <a:pPr marL="0" indent="0" algn="ctr">
              <a:lnSpc>
                <a:spcPts val="120"/>
              </a:lnSpc>
              <a:buNone/>
            </a:pPr>
            <a:r>
              <a:rPr lang="en-US" i="1" dirty="0" smtClean="0"/>
              <a:t>Answer the following question on the notecard provided.  </a:t>
            </a:r>
          </a:p>
          <a:p>
            <a:pPr marL="0" indent="0" algn="ctr">
              <a:buNone/>
            </a:pPr>
            <a:r>
              <a:rPr lang="en-US" i="1" dirty="0" smtClean="0"/>
              <a:t>Write your name and class period.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sz="2000" b="1" dirty="0" smtClean="0"/>
              <a:t>Which of the following traits has occurred as a result of </a:t>
            </a:r>
            <a:r>
              <a:rPr lang="en-US" sz="2000" b="1" i="1" u="sng" dirty="0" smtClean="0"/>
              <a:t>natural selection</a:t>
            </a:r>
            <a:r>
              <a:rPr lang="en-US" sz="2000" b="1" dirty="0" smtClean="0"/>
              <a:t>?</a:t>
            </a:r>
          </a:p>
          <a:p>
            <a:pPr marL="457200" indent="-457200">
              <a:buAutoNum type="alphaUcPeriod"/>
            </a:pPr>
            <a:r>
              <a:rPr lang="en-US" sz="2000" b="1" i="1" dirty="0" smtClean="0"/>
              <a:t>Over time, a bear is able to perform tricks during a circus act.</a:t>
            </a:r>
          </a:p>
          <a:p>
            <a:pPr marL="457200" indent="-457200">
              <a:buAutoNum type="alphaUcPeriod"/>
            </a:pPr>
            <a:r>
              <a:rPr lang="en-US" sz="2000" b="1" i="1" dirty="0" smtClean="0"/>
              <a:t>Over time, lavender plants developed a sweet smell to attract pollinators.</a:t>
            </a:r>
          </a:p>
          <a:p>
            <a:pPr marL="457200" indent="-457200">
              <a:buAutoNum type="alphaUcPeriod"/>
            </a:pPr>
            <a:r>
              <a:rPr lang="en-US" sz="2000" b="1" i="1" dirty="0" smtClean="0"/>
              <a:t>Over time, tomatoes are bred to make more tomatoes per plant.</a:t>
            </a:r>
          </a:p>
          <a:p>
            <a:pPr marL="457200" indent="-457200">
              <a:buAutoNum type="alphaUcPeriod"/>
            </a:pPr>
            <a:r>
              <a:rPr lang="en-US" sz="2000" b="1" i="1" dirty="0" smtClean="0"/>
              <a:t>Over time, a person increases muscle mass with exercise.</a:t>
            </a:r>
          </a:p>
          <a:p>
            <a:pPr marL="0" indent="0">
              <a:buNone/>
            </a:pPr>
            <a:endParaRPr lang="en-US" sz="2000" b="1" i="1" dirty="0" smtClean="0"/>
          </a:p>
          <a:p>
            <a:pPr marL="0" indent="0">
              <a:buNone/>
            </a:pPr>
            <a:endParaRPr lang="en-US" sz="32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18872"/>
            <a:ext cx="3810000" cy="49072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Thursday January 24, 2019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286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Agenda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1/28—Unit 5 Part 1 Vocabulary </a:t>
            </a:r>
            <a:r>
              <a:rPr lang="en-US" sz="1400" dirty="0" err="1" smtClean="0"/>
              <a:t>Quizizz</a:t>
            </a:r>
            <a:endParaRPr lang="en-US" sz="1400" dirty="0" smtClean="0"/>
          </a:p>
          <a:p>
            <a:r>
              <a:rPr lang="en-US" sz="1400" dirty="0" smtClean="0"/>
              <a:t>1/29—Unit 5 Part 1 Review</a:t>
            </a:r>
          </a:p>
          <a:p>
            <a:r>
              <a:rPr lang="en-US" sz="1400" dirty="0" smtClean="0"/>
              <a:t>1/30—Unit 5 Part 1 DCA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800600"/>
            <a:ext cx="8610600" cy="19389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Learning Target</a:t>
            </a:r>
            <a:r>
              <a:rPr lang="en-US" sz="2400" dirty="0" smtClean="0"/>
              <a:t>:</a:t>
            </a:r>
          </a:p>
          <a:p>
            <a:r>
              <a:rPr lang="en-US" sz="2400" i="1" dirty="0" smtClean="0"/>
              <a:t>I will learn how the behavior of organisms can enhance survival.</a:t>
            </a:r>
          </a:p>
          <a:p>
            <a:endParaRPr lang="en-US" sz="2400" i="1" dirty="0"/>
          </a:p>
          <a:p>
            <a:r>
              <a:rPr lang="en-US" sz="2400" b="1" dirty="0" smtClean="0"/>
              <a:t>Success Criteria:</a:t>
            </a:r>
          </a:p>
          <a:p>
            <a:r>
              <a:rPr lang="en-US" sz="2400" i="1" dirty="0" smtClean="0"/>
              <a:t>I know how to describe behaviors of organisms to enhance survival.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101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Rainbirder - Creative Commons Attribution-NonCommercial-ShareAlike License  https://www.flickr.com/photos/50079771@N08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40791"/>
            <a:ext cx="7772400" cy="3364809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i="1" dirty="0" smtClean="0"/>
              <a:t>Launch: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the Right Thing Even  When No One is Looking.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It’s Called Integrity!</a:t>
            </a:r>
            <a:endParaRPr lang="en-US" dirty="0"/>
          </a:p>
        </p:txBody>
      </p:sp>
      <p:pic>
        <p:nvPicPr>
          <p:cNvPr id="4" name="Picture 3" descr="K is for Kindergarten: Ready, Set...GO!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4263">
            <a:off x="2133600" y="1004309"/>
            <a:ext cx="2362200" cy="1779524"/>
          </a:xfrm>
          <a:prstGeom prst="rect">
            <a:avLst/>
          </a:prstGeom>
        </p:spPr>
      </p:pic>
      <p:pic>
        <p:nvPicPr>
          <p:cNvPr id="5" name="Picture 4" descr="Le 6 startup al Salone ABCD di Genov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2038"/>
            <a:ext cx="2781300" cy="36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3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2133600"/>
            <a:ext cx="8763000" cy="4419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1.  Good Things</a:t>
            </a:r>
          </a:p>
          <a:p>
            <a:r>
              <a:rPr lang="en-US" sz="4000" dirty="0" smtClean="0"/>
              <a:t>2.  Rater Check In</a:t>
            </a:r>
          </a:p>
          <a:p>
            <a:r>
              <a:rPr lang="en-US" sz="4000" dirty="0" smtClean="0"/>
              <a:t>3.  Finish graph from the Evolution Lab</a:t>
            </a:r>
          </a:p>
          <a:p>
            <a:pPr marL="0" indent="0">
              <a:buNone/>
            </a:pPr>
            <a:r>
              <a:rPr lang="en-US" sz="4000" dirty="0" smtClean="0"/>
              <a:t>(10 minutes to finish---Turn in Friday 1/25)</a:t>
            </a:r>
          </a:p>
          <a:p>
            <a:r>
              <a:rPr lang="en-US" sz="4000" dirty="0" smtClean="0"/>
              <a:t>4.  Migration and Hibernation pg. 1 </a:t>
            </a:r>
          </a:p>
          <a:p>
            <a:r>
              <a:rPr lang="en-US" sz="4000" dirty="0" smtClean="0"/>
              <a:t>5.  Animal Migrations pg. 24</a:t>
            </a:r>
          </a:p>
          <a:p>
            <a:r>
              <a:rPr lang="en-US" sz="4000" dirty="0" smtClean="0"/>
              <a:t>6.  Launch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Picture 3" descr="Flora e fauna / Estonia / Europa settentrionale / Europ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8328"/>
            <a:ext cx="4343400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Pg. 1  TEKS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24057" y="-185744"/>
            <a:ext cx="4885944" cy="8439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2209800"/>
            <a:ext cx="4876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Makes finding necessary resources more likely</a:t>
            </a:r>
          </a:p>
          <a:p>
            <a:endParaRPr lang="en-US" sz="2800" dirty="0"/>
          </a:p>
          <a:p>
            <a:r>
              <a:rPr lang="en-US" sz="2800" dirty="0" smtClean="0"/>
              <a:t>Allows animal to consume energy</a:t>
            </a:r>
          </a:p>
          <a:p>
            <a:endParaRPr lang="en-US" sz="2800" dirty="0"/>
          </a:p>
          <a:p>
            <a:r>
              <a:rPr lang="en-US" sz="2800" dirty="0" smtClean="0"/>
              <a:t>Allows plant to store food during dormancy (plant is alive and not growing)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96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Serge Melki - Creative Commons Attribution License  https://www.flickr.com/photos/67958110@N00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USFWS/Southeast - Creative Commons Attribution License  https://www.flickr.com/photos/41464593@N02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grandmasandy+chuck - Creative Commons Attribution-NonCommercial License  https://www.flickr.com/photos/27784972@N07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A.Davey - Creative Commons Attribution License  https://www.flickr.com/photos/40595948@N00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D-Stanley - Creative Commons Attribution License  https://www.flickr.com/photos/79721788@N00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2721</TotalTime>
  <Words>309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Candara</vt:lpstr>
      <vt:lpstr>Symbol</vt:lpstr>
      <vt:lpstr>Waveform</vt:lpstr>
      <vt:lpstr>Thursday January 24, 2019</vt:lpstr>
      <vt:lpstr>Agenda</vt:lpstr>
      <vt:lpstr>Pg. 1  TEKS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Launch: Do the Right Thing Even  When No One is Looking.  It’s Called Integrity!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e126455</cp:lastModifiedBy>
  <cp:revision>14</cp:revision>
  <dcterms:created xsi:type="dcterms:W3CDTF">2015-03-06T03:52:05Z</dcterms:created>
  <dcterms:modified xsi:type="dcterms:W3CDTF">2019-01-24T04:35:06Z</dcterms:modified>
</cp:coreProperties>
</file>