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62" r:id="rId3"/>
    <p:sldId id="271" r:id="rId4"/>
    <p:sldId id="261" r:id="rId5"/>
    <p:sldId id="27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2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rincondelascosasbonitas.com/2014/09/nueva-agenda-decorada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literatureandcomposition5.wikispaces.com/Fields-Working+Bibliography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16189-FDA2-40BD-8768-64751C3D14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782" y="509576"/>
            <a:ext cx="7786184" cy="21316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200" u="sng" cap="none" dirty="0" smtClean="0"/>
              <a:t>Science Starter:</a:t>
            </a:r>
            <a:r>
              <a:rPr lang="en-US" sz="3200" cap="none" dirty="0" smtClean="0"/>
              <a:t/>
            </a:r>
            <a:br>
              <a:rPr lang="en-US" sz="3200" cap="none" dirty="0" smtClean="0"/>
            </a:br>
            <a:r>
              <a:rPr lang="en-US" sz="3200" cap="none" dirty="0" smtClean="0"/>
              <a:t>Continue working on graphs from the Evolution Lab.  Once completed turn in the graphs.  You will have 10 minutes in class today.  </a:t>
            </a:r>
            <a:r>
              <a:rPr lang="en-US" sz="3200" i="1" cap="none" dirty="0" smtClean="0"/>
              <a:t>Due Friday January 25</a:t>
            </a:r>
            <a:endParaRPr lang="en-US" sz="3200" i="1" cap="non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348C09-B70D-42FA-B50A-803C754ADF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5124" y="2719554"/>
            <a:ext cx="11577723" cy="372043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sz="3200" b="1" dirty="0" smtClean="0"/>
              <a:t>Learning Target:</a:t>
            </a:r>
          </a:p>
          <a:p>
            <a:r>
              <a:rPr lang="en-US" sz="3200" i="1" dirty="0" smtClean="0"/>
              <a:t>I will learn how genetic traits in organisms can change through selective breeding.</a:t>
            </a:r>
          </a:p>
          <a:p>
            <a:endParaRPr lang="en-US" sz="3200" i="1" dirty="0"/>
          </a:p>
          <a:p>
            <a:r>
              <a:rPr lang="en-US" sz="3200" b="1" dirty="0" smtClean="0"/>
              <a:t>Success Criteria:</a:t>
            </a:r>
          </a:p>
          <a:p>
            <a:r>
              <a:rPr lang="en-US" sz="3200" i="1" dirty="0" smtClean="0"/>
              <a:t>I can identify situations where traits have changed through </a:t>
            </a:r>
            <a:r>
              <a:rPr lang="en-US" sz="3200" i="1" smtClean="0"/>
              <a:t>selective breeding.</a:t>
            </a:r>
            <a:endParaRPr lang="en-US" sz="3200" i="1" dirty="0" smtClean="0"/>
          </a:p>
          <a:p>
            <a:endParaRPr lang="en-US" sz="3200" i="1" dirty="0"/>
          </a:p>
          <a:p>
            <a:endParaRPr lang="en-US" sz="32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BC97C6-D968-4FA0-BAFF-A9A1850EA97C}"/>
              </a:ext>
            </a:extLst>
          </p:cNvPr>
          <p:cNvSpPr txBox="1"/>
          <p:nvPr/>
        </p:nvSpPr>
        <p:spPr>
          <a:xfrm>
            <a:off x="307498" y="61866"/>
            <a:ext cx="395099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Wednesday </a:t>
            </a:r>
            <a:r>
              <a:rPr lang="en-US" dirty="0"/>
              <a:t>January 23</a:t>
            </a:r>
            <a:r>
              <a:rPr lang="en-US" dirty="0" smtClean="0"/>
              <a:t>, 2019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9A58AF-F6DE-4BFC-8FCD-4D0DE4DD29D1}"/>
              </a:ext>
            </a:extLst>
          </p:cNvPr>
          <p:cNvSpPr txBox="1"/>
          <p:nvPr/>
        </p:nvSpPr>
        <p:spPr>
          <a:xfrm>
            <a:off x="8167892" y="263661"/>
            <a:ext cx="3657601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i="1" u="sng" dirty="0" smtClean="0"/>
              <a:t>Materials: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Natural Selection and Adaptation </a:t>
            </a:r>
            <a:r>
              <a:rPr lang="en-US" dirty="0" smtClean="0"/>
              <a:t>Workbook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Graph from Evolution Lab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Pencil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812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41DE4D3E-80C7-48B7-B8E5-B1B5A62C974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Content Placeholder 14">
            <a:extLst>
              <a:ext uri="{FF2B5EF4-FFF2-40B4-BE49-F238E27FC236}">
                <a16:creationId xmlns:a16="http://schemas.microsoft.com/office/drawing/2014/main" id="{E6F619A0-ADF4-4F56-B8C0-AC096BBA5C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0000"/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rcRect t="8339" b="1666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798C1D7-B3E7-45FC-BC11-C49DA8C1F4F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84147" y="224394"/>
            <a:ext cx="12049885" cy="65017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b="1" dirty="0"/>
              <a:t>1</a:t>
            </a:r>
            <a:r>
              <a:rPr lang="en-US" sz="3600" b="1" dirty="0"/>
              <a:t>. 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Good Things</a:t>
            </a:r>
            <a:endParaRPr lang="en-US" sz="36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indent="-914400">
              <a:buAutoNum type="arabicPeriod" startAt="2"/>
            </a:pPr>
            <a:r>
              <a:rPr lang="en-US" sz="3600" b="1" dirty="0" smtClean="0"/>
              <a:t>Rater Check in </a:t>
            </a:r>
          </a:p>
          <a:p>
            <a:pPr marL="914400" indent="-914400">
              <a:buAutoNum type="arabicPeriod" startAt="2"/>
            </a:pPr>
            <a:r>
              <a:rPr lang="en-US" sz="3600" b="1" dirty="0" smtClean="0"/>
              <a:t>Let’s Answer the questions on Pg. 7—2BCD &amp; 3DE</a:t>
            </a:r>
          </a:p>
          <a:p>
            <a:pPr marL="914400" indent="-914400">
              <a:buAutoNum type="arabicPeriod" startAt="2"/>
            </a:pPr>
            <a:endParaRPr lang="en-US" sz="3600" b="1" dirty="0"/>
          </a:p>
          <a:p>
            <a:pPr marL="914400" indent="-914400">
              <a:buAutoNum type="arabicPeriod" startAt="2"/>
            </a:pPr>
            <a:endParaRPr lang="en-US" sz="3600" b="1" dirty="0" smtClean="0"/>
          </a:p>
          <a:p>
            <a:pPr marL="914400" indent="-914400">
              <a:buAutoNum type="arabicPeriod" startAt="2"/>
            </a:pPr>
            <a:endParaRPr lang="en-US" sz="3600" b="1" dirty="0"/>
          </a:p>
          <a:p>
            <a:pPr marL="914400" indent="-914400">
              <a:buAutoNum type="arabicPeriod" startAt="2"/>
            </a:pPr>
            <a:r>
              <a:rPr lang="en-US" sz="3600" b="1" dirty="0" smtClean="0"/>
              <a:t>Evolution of Dogs pg. 22 (Read)</a:t>
            </a:r>
          </a:p>
          <a:p>
            <a:pPr marL="914400" indent="-914400">
              <a:buAutoNum type="arabicPeriod" startAt="2"/>
            </a:pPr>
            <a:r>
              <a:rPr lang="en-US" sz="3600" b="1" dirty="0" smtClean="0"/>
              <a:t>Dog Breeding pg. </a:t>
            </a:r>
            <a:r>
              <a:rPr lang="en-US" sz="3600" b="1" dirty="0" smtClean="0"/>
              <a:t>23</a:t>
            </a:r>
          </a:p>
          <a:p>
            <a:pPr marL="914400" indent="-914400">
              <a:buAutoNum type="arabicPeriod" startAt="2"/>
            </a:pPr>
            <a:r>
              <a:rPr lang="en-US" sz="3600" b="1" dirty="0" smtClean="0"/>
              <a:t>Once your are given your dog answer the questions on pg. 23. (1-3)</a:t>
            </a:r>
          </a:p>
          <a:p>
            <a:pPr marL="914400" indent="-914400">
              <a:buAutoNum type="arabicPeriod" startAt="2"/>
            </a:pPr>
            <a:r>
              <a:rPr lang="en-US" sz="3600" b="1" dirty="0" smtClean="0"/>
              <a:t>We will answer scenarios 1-7 in your table groups.</a:t>
            </a:r>
          </a:p>
          <a:p>
            <a:pPr marL="914400" indent="-914400">
              <a:buAutoNum type="arabicPeriod" startAt="2"/>
            </a:pPr>
            <a:r>
              <a:rPr lang="en-US" sz="3600" b="1" dirty="0" smtClean="0"/>
              <a:t>Launch</a:t>
            </a:r>
            <a:endParaRPr lang="en-US" sz="3600" b="1" dirty="0"/>
          </a:p>
          <a:p>
            <a:pPr marL="914400" indent="-914400">
              <a:buAutoNum type="arabicPeriod" startAt="2"/>
            </a:pP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US" sz="44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951047" y="-57150"/>
            <a:ext cx="1619250" cy="53530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>
            <a:off x="8730890" y="1469572"/>
            <a:ext cx="2628900" cy="3918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933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591595" y="-3755572"/>
            <a:ext cx="2847701" cy="1145612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4323806" y="1959430"/>
            <a:ext cx="3278776" cy="6518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364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4">
            <a:extLst>
              <a:ext uri="{FF2B5EF4-FFF2-40B4-BE49-F238E27FC236}">
                <a16:creationId xmlns:a16="http://schemas.microsoft.com/office/drawing/2014/main" id="{A5773AC0-15EE-4D06-A07A-1AF4D7439A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311400" y="91194"/>
            <a:ext cx="2780211" cy="45993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4D401FD-2E22-4C34-80A6-1FC8CC2E5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8712" y="0"/>
            <a:ext cx="7267237" cy="70539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Dog Breeding </a:t>
            </a:r>
            <a:r>
              <a:rPr lang="en-US" dirty="0" smtClean="0"/>
              <a:t>activity Pg. 23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185123" y="705394"/>
            <a:ext cx="8998065" cy="6026385"/>
          </a:xfr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endParaRPr lang="en-US" sz="1600" b="1" dirty="0" smtClean="0"/>
          </a:p>
          <a:p>
            <a:r>
              <a:rPr lang="en-US" sz="1600" b="1" dirty="0" smtClean="0"/>
              <a:t>Breed </a:t>
            </a:r>
            <a:r>
              <a:rPr lang="en-US" sz="1600" b="1" dirty="0"/>
              <a:t>1:</a:t>
            </a:r>
            <a:endParaRPr lang="en-US" sz="1600" dirty="0"/>
          </a:p>
          <a:p>
            <a:pPr lvl="1"/>
            <a:r>
              <a:rPr lang="en-US" sz="1600" b="1" dirty="0"/>
              <a:t>Dog needed for racing.  Must be very fast but medium sized (50cm tall).  An enthusiastic worker and also a good hunter</a:t>
            </a:r>
            <a:r>
              <a:rPr lang="en-US" sz="1600" b="1" dirty="0" smtClean="0"/>
              <a:t>.</a:t>
            </a:r>
            <a:endParaRPr lang="en-US" sz="1600" b="1" dirty="0"/>
          </a:p>
          <a:p>
            <a:r>
              <a:rPr lang="en-US" sz="1600" b="1" dirty="0"/>
              <a:t>Breed 2:  </a:t>
            </a:r>
          </a:p>
          <a:p>
            <a:pPr lvl="1"/>
            <a:r>
              <a:rPr lang="en-US" sz="1600" b="1" dirty="0"/>
              <a:t>Small (35-40cm tall) very friendly dog required as a companion to children.  Long white hair preferable.  Needs to be welcoming to strangers and able to live outside</a:t>
            </a:r>
            <a:r>
              <a:rPr lang="en-US" sz="1600" b="1" dirty="0" smtClean="0"/>
              <a:t>.</a:t>
            </a:r>
            <a:endParaRPr lang="en-US" sz="1600" b="1" dirty="0"/>
          </a:p>
          <a:p>
            <a:r>
              <a:rPr lang="en-US" sz="1600" b="1" dirty="0"/>
              <a:t>Breed 3:  </a:t>
            </a:r>
          </a:p>
          <a:p>
            <a:pPr lvl="1"/>
            <a:r>
              <a:rPr lang="en-US" sz="1600" b="1" dirty="0"/>
              <a:t>Large (60cm tall), strong, muscular dog wanted for large game hunting.  Must be able to work in a team and be away from home for long periods of time</a:t>
            </a:r>
            <a:r>
              <a:rPr lang="en-US" sz="1600" b="1" dirty="0" smtClean="0"/>
              <a:t>.</a:t>
            </a:r>
          </a:p>
          <a:p>
            <a:r>
              <a:rPr lang="en-US" sz="1800" b="1" dirty="0" smtClean="0"/>
              <a:t>Breed 4:  </a:t>
            </a:r>
          </a:p>
          <a:p>
            <a:pPr lvl="1"/>
            <a:r>
              <a:rPr lang="en-US" sz="1600" b="1" dirty="0" smtClean="0"/>
              <a:t>Kind, patient, good-looking, long-haired dog wanted. Preferably light colored fur and large (65-70cm tall).  Must be easy to train, obedient and able to get on with other people including children and strangers.</a:t>
            </a:r>
          </a:p>
          <a:p>
            <a:r>
              <a:rPr lang="en-US" sz="1800" b="1" dirty="0" smtClean="0"/>
              <a:t>Breed 5:</a:t>
            </a:r>
          </a:p>
          <a:p>
            <a:pPr lvl="1"/>
            <a:r>
              <a:rPr lang="en-US" sz="1600" b="1" dirty="0" smtClean="0"/>
              <a:t>Large dog (65-70cm tall), must like water and be a good swimmer and hunter.  Must have good stamina and be an excellent guard dog.</a:t>
            </a:r>
          </a:p>
          <a:p>
            <a:r>
              <a:rPr lang="en-US" sz="1800" b="1" dirty="0" smtClean="0"/>
              <a:t>Breed 6:</a:t>
            </a:r>
          </a:p>
          <a:p>
            <a:pPr lvl="1"/>
            <a:r>
              <a:rPr lang="en-US" sz="1600" b="1" dirty="0" smtClean="0"/>
              <a:t>Small (35-40cm tall), very friendly dog required as a companion to children.  Long white hair preferable.  Needs to be welcoming to strangers and able to live outside.</a:t>
            </a:r>
          </a:p>
          <a:p>
            <a:r>
              <a:rPr lang="en-US" sz="1800" b="1" dirty="0" smtClean="0"/>
              <a:t>Breed 7:</a:t>
            </a:r>
          </a:p>
          <a:p>
            <a:pPr lvl="1"/>
            <a:r>
              <a:rPr lang="en-US" sz="1600" b="1" dirty="0" smtClean="0"/>
              <a:t>Dog required that must be an excellent hunter (very fast) and retriever of game.  Must be medium sized (around 55 cm tall) with a short haired coat and definitely not slobber or smell.</a:t>
            </a:r>
          </a:p>
          <a:p>
            <a:pPr lvl="1"/>
            <a:endParaRPr lang="en-US" sz="1800" b="1" dirty="0" smtClean="0"/>
          </a:p>
          <a:p>
            <a:pPr lvl="1"/>
            <a:endParaRPr lang="en-US" sz="2800" b="1" dirty="0"/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539201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7200" dirty="0" smtClean="0"/>
              <a:t>Launch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Do the right thing even when no one is looking.  </a:t>
            </a:r>
          </a:p>
          <a:p>
            <a:r>
              <a:rPr lang="en-US" sz="7200" dirty="0" smtClean="0"/>
              <a:t>It’s Called INTEGRITY!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30483319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266</TotalTime>
  <Words>385</Words>
  <Application>Microsoft Office PowerPoint</Application>
  <PresentationFormat>Widescreen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Vapor Trail</vt:lpstr>
      <vt:lpstr>Science Starter: Continue working on graphs from the Evolution Lab.  Once completed turn in the graphs.  You will have 10 minutes in class today.  Due Friday January 25</vt:lpstr>
      <vt:lpstr>PowerPoint Presentation</vt:lpstr>
      <vt:lpstr>PowerPoint Presentation</vt:lpstr>
      <vt:lpstr>Dog Breeding activity Pg. 23</vt:lpstr>
      <vt:lpstr>Launch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TEK:</dc:title>
  <dc:creator>Amy Hinds</dc:creator>
  <cp:lastModifiedBy>e126455</cp:lastModifiedBy>
  <cp:revision>23</cp:revision>
  <dcterms:created xsi:type="dcterms:W3CDTF">2018-01-21T00:17:55Z</dcterms:created>
  <dcterms:modified xsi:type="dcterms:W3CDTF">2019-01-22T02:09:55Z</dcterms:modified>
</cp:coreProperties>
</file>