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3" r:id="rId3"/>
    <p:sldMasterId id="2147483686" r:id="rId4"/>
  </p:sldMasterIdLst>
  <p:notesMasterIdLst>
    <p:notesMasterId r:id="rId17"/>
  </p:notesMasterIdLst>
  <p:sldIdLst>
    <p:sldId id="266" r:id="rId5"/>
    <p:sldId id="256" r:id="rId6"/>
    <p:sldId id="257" r:id="rId7"/>
    <p:sldId id="259" r:id="rId8"/>
    <p:sldId id="260" r:id="rId9"/>
    <p:sldId id="261" r:id="rId10"/>
    <p:sldId id="263" r:id="rId11"/>
    <p:sldId id="262" r:id="rId12"/>
    <p:sldId id="267" r:id="rId13"/>
    <p:sldId id="264" r:id="rId14"/>
    <p:sldId id="265"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7" autoAdjust="0"/>
    <p:restoredTop sz="84398" autoAdjust="0"/>
  </p:normalViewPr>
  <p:slideViewPr>
    <p:cSldViewPr>
      <p:cViewPr varScale="1">
        <p:scale>
          <a:sx n="54" d="100"/>
          <a:sy n="54" d="100"/>
        </p:scale>
        <p:origin x="-8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8FEAE-D54D-4BB3-A3A1-F7509AF83BAF}" type="datetimeFigureOut">
              <a:rPr lang="en-US" smtClean="0"/>
              <a:pPr/>
              <a:t>9/29/2011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78DC5-F537-4FE6-B824-9CF3BF2053D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park and</a:t>
            </a:r>
            <a:r>
              <a:rPr lang="en-US" baseline="0" dirty="0" smtClean="0"/>
              <a:t> duck pond in Round Rock.  We looked at it earlier when we were investigating the effects of drought on ecosystems.  One of the effects of drought is uncovering new ground for terrestrial plant life to grow.  This means succession!  Depending on the type of ground uncovered it can be either primary or secondary succession.</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some higher rocks evidence of primary succession can be found.  Sediment that has blown into crevices or been created due to the break down of the rocks and the decay of</a:t>
            </a:r>
            <a:r>
              <a:rPr lang="en-US" baseline="0" dirty="0" smtClean="0"/>
              <a:t> organic material supports small plant life.  </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can see evidence</a:t>
            </a:r>
            <a:r>
              <a:rPr lang="en-US" baseline="0" dirty="0" smtClean="0"/>
              <a:t> of both primary and secondary succession occurring.  What do you predict this area will look like in 100 years if the water does not refill the pond?</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see a large portion of the pond</a:t>
            </a:r>
            <a:r>
              <a:rPr lang="en-US" baseline="0" dirty="0" smtClean="0"/>
              <a:t> bottom that is no longer covered by water.  We can already see small grasses starting to grow.  Evidence of secondary succession in action!</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just shows how much new</a:t>
            </a:r>
            <a:r>
              <a:rPr lang="en-US" baseline="0" dirty="0" smtClean="0"/>
              <a:t> ground has been uncovered.  It also shows that there are sections of the pond bottom that are sediment that can be used as soil for plants and there are also sections of bare rock.</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grass growing in the sediment left behind.</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portion of the pond has been uncovered longer than the previous section.  We can see that the grass is more dense</a:t>
            </a:r>
            <a:r>
              <a:rPr lang="en-US" baseline="0" dirty="0" smtClean="0"/>
              <a:t> and longer in length.</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area has been</a:t>
            </a:r>
            <a:r>
              <a:rPr lang="en-US" baseline="0" dirty="0" smtClean="0"/>
              <a:t> uncovered even longer.</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Closer</a:t>
            </a:r>
            <a:r>
              <a:rPr lang="en-US" baseline="0" dirty="0" smtClean="0"/>
              <a:t> to the edge we can even see some larger plants and small bushes have started to grow.  This is due to continual yearly drought conditions that have kept the water level in the pond low for years.  Only in the past few months has it reached such extremely low levels as it is at now. </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bottom of the pond bed</a:t>
            </a:r>
            <a:r>
              <a:rPr lang="en-US" baseline="0" dirty="0" smtClean="0"/>
              <a:t> is bare rock and does not have sediment for plants to grow.  Primary succession could occur in these areas.</a:t>
            </a:r>
            <a:endParaRPr lang="en-US" dirty="0"/>
          </a:p>
        </p:txBody>
      </p:sp>
      <p:sp>
        <p:nvSpPr>
          <p:cNvPr id="4" name="Slide Number Placeholder 3"/>
          <p:cNvSpPr>
            <a:spLocks noGrp="1"/>
          </p:cNvSpPr>
          <p:nvPr>
            <p:ph type="sldNum" sz="quarter" idx="10"/>
          </p:nvPr>
        </p:nvSpPr>
        <p:spPr/>
        <p:txBody>
          <a:bodyPr/>
          <a:lstStyle/>
          <a:p>
            <a:fld id="{88878DC5-F537-4FE6-B824-9CF3BF2053D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mn-lt"/>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mn-lt"/>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mn-lt"/>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ark sign.JP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rimary succession.JP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rimary and sec succession.JPG"/>
          <p:cNvPicPr>
            <a:picLocks noGrp="1" noChangeAspect="1"/>
          </p:cNvPicPr>
          <p:nvPr>
            <p:ph idx="1"/>
          </p:nvPr>
        </p:nvPicPr>
        <p:blipFill>
          <a:blip r:embed="rId3" cstate="print"/>
          <a:stretch>
            <a:fillRect/>
          </a:stretch>
        </p:blipFill>
        <p:spPr>
          <a:xfrm>
            <a:off x="0" y="-1"/>
            <a:ext cx="9144000" cy="6858001"/>
          </a:xfrm>
        </p:spPr>
      </p:pic>
      <p:sp>
        <p:nvSpPr>
          <p:cNvPr id="5" name="TextBox 4"/>
          <p:cNvSpPr txBox="1"/>
          <p:nvPr/>
        </p:nvSpPr>
        <p:spPr>
          <a:xfrm>
            <a:off x="0" y="5181600"/>
            <a:ext cx="91440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600" b="1" baseline="0" dirty="0" smtClean="0">
                <a:solidFill>
                  <a:schemeClr val="tx1"/>
                </a:solidFill>
              </a:rPr>
              <a:t>What do you predict this area will look like in 100 years if the water does not refill the pond</a:t>
            </a:r>
            <a:r>
              <a:rPr lang="en-US" sz="3600" b="1" baseline="0" dirty="0" smtClean="0">
                <a:solidFill>
                  <a:schemeClr val="bg1"/>
                </a:solidFill>
              </a:rPr>
              <a:t>?</a:t>
            </a:r>
            <a:endParaRPr lang="en-US" sz="36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457200" y="990600"/>
            <a:ext cx="8229600" cy="5638800"/>
          </a:xfrm>
        </p:spPr>
        <p:txBody>
          <a:bodyPr>
            <a:normAutofit fontScale="92500"/>
          </a:bodyPr>
          <a:lstStyle/>
          <a:p>
            <a:r>
              <a:rPr lang="en-US" dirty="0" smtClean="0"/>
              <a:t>Look for examples of primary and secondary succession in your own neighborhood.  </a:t>
            </a:r>
          </a:p>
          <a:p>
            <a:endParaRPr lang="en-US" sz="1000" dirty="0" smtClean="0"/>
          </a:p>
          <a:p>
            <a:r>
              <a:rPr lang="en-US" dirty="0" smtClean="0"/>
              <a:t>They can be at any stage of succession.</a:t>
            </a:r>
          </a:p>
          <a:p>
            <a:endParaRPr lang="en-US" sz="1000" dirty="0" smtClean="0"/>
          </a:p>
          <a:p>
            <a:r>
              <a:rPr lang="en-US" dirty="0" smtClean="0"/>
              <a:t>Take pictures or write description of what you see.  </a:t>
            </a:r>
          </a:p>
          <a:p>
            <a:endParaRPr lang="en-US" sz="1000" dirty="0" smtClean="0"/>
          </a:p>
          <a:p>
            <a:r>
              <a:rPr lang="en-US" b="1" dirty="0" smtClean="0"/>
              <a:t>Explain:</a:t>
            </a:r>
          </a:p>
          <a:p>
            <a:pPr marL="514350" indent="-514350">
              <a:buAutoNum type="arabicPeriod"/>
            </a:pPr>
            <a:r>
              <a:rPr lang="en-US" dirty="0" smtClean="0"/>
              <a:t>h</a:t>
            </a:r>
            <a:r>
              <a:rPr lang="en-US" dirty="0" smtClean="0"/>
              <a:t>ow </a:t>
            </a:r>
            <a:r>
              <a:rPr lang="en-US" dirty="0" smtClean="0"/>
              <a:t>the pictures are examples of </a:t>
            </a:r>
            <a:r>
              <a:rPr lang="en-US" dirty="0" smtClean="0"/>
              <a:t>succession.</a:t>
            </a:r>
            <a:endParaRPr lang="en-US" dirty="0" smtClean="0"/>
          </a:p>
          <a:p>
            <a:pPr marL="514350" indent="-514350">
              <a:buAutoNum type="arabicPeriod"/>
            </a:pPr>
            <a:r>
              <a:rPr lang="en-US" dirty="0" smtClean="0"/>
              <a:t>w</a:t>
            </a:r>
            <a:r>
              <a:rPr lang="en-US" dirty="0" smtClean="0"/>
              <a:t>hat </a:t>
            </a:r>
            <a:r>
              <a:rPr lang="en-US" dirty="0" smtClean="0"/>
              <a:t>stage of succession they are </a:t>
            </a:r>
            <a:r>
              <a:rPr lang="en-US" dirty="0" smtClean="0"/>
              <a:t>in.</a:t>
            </a:r>
            <a:endParaRPr lang="en-US" dirty="0" smtClean="0"/>
          </a:p>
          <a:p>
            <a:pPr marL="514350" indent="-514350">
              <a:buAutoNum type="arabicPeriod"/>
            </a:pPr>
            <a:r>
              <a:rPr lang="en-US" dirty="0" smtClean="0"/>
              <a:t>w</a:t>
            </a:r>
            <a:r>
              <a:rPr lang="en-US" dirty="0" smtClean="0"/>
              <a:t>hat </a:t>
            </a:r>
            <a:r>
              <a:rPr lang="en-US" dirty="0" smtClean="0"/>
              <a:t>you predict the area will look like in </a:t>
            </a:r>
            <a:r>
              <a:rPr lang="en-US" dirty="0" smtClean="0"/>
              <a:t>100 years.</a:t>
            </a:r>
          </a:p>
          <a:p>
            <a:pPr marL="514350" indent="-514350">
              <a:buAutoNum type="arabicPeriod"/>
            </a:pPr>
            <a:r>
              <a:rPr lang="en-US" dirty="0" smtClean="0"/>
              <a:t>h</a:t>
            </a:r>
            <a:r>
              <a:rPr lang="en-US" dirty="0" smtClean="0"/>
              <a:t>ow succession will affect the organisms living there.</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drought pond gone 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rought pond gone 3.JP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rought pond puddle 2.JP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ec succession pond grass.JP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econdary succession pond grass.JP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ec succession bushes 2.JP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ec succession bushes 2.JPG"/>
          <p:cNvPicPr>
            <a:picLocks noGrp="1" noChangeAspect="1"/>
          </p:cNvPicPr>
          <p:nvPr>
            <p:ph idx="1"/>
          </p:nvPr>
        </p:nvPicPr>
        <p:blipFill>
          <a:blip r:embed="rId3" cstate="print"/>
          <a:stretch>
            <a:fillRect/>
          </a:stretch>
        </p:blipFill>
        <p:spPr>
          <a:xfrm>
            <a:off x="3097741" y="1412875"/>
            <a:ext cx="2948517" cy="2211388"/>
          </a:xfrm>
        </p:spPr>
      </p:pic>
      <p:pic>
        <p:nvPicPr>
          <p:cNvPr id="5" name="Picture 4" descr="sec succession bush 1.JPG"/>
          <p:cNvPicPr>
            <a:picLocks noChangeAspect="1"/>
          </p:cNvPicPr>
          <p:nvPr/>
        </p:nvPicPr>
        <p:blipFill>
          <a:blip r:embed="rId4"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drought pond bottom 1.JPG"/>
          <p:cNvPicPr>
            <a:picLocks noChangeAspect="1"/>
          </p:cNvPicPr>
          <p:nvPr/>
        </p:nvPicPr>
        <p:blipFill>
          <a:blip r:embed="rId3" cstate="print"/>
          <a:stretch>
            <a:fillRect/>
          </a:stretch>
        </p:blipFill>
        <p:spPr>
          <a:xfrm rot="5400000">
            <a:off x="355600" y="1092200"/>
            <a:ext cx="8737600" cy="65532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green">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blue green ligh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green</Template>
  <TotalTime>29</TotalTime>
  <Words>453</Words>
  <Application>Microsoft Office PowerPoint</Application>
  <PresentationFormat>On-screen Show (4:3)</PresentationFormat>
  <Paragraphs>34</Paragraphs>
  <Slides>12</Slides>
  <Notes>11</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blue green</vt:lpstr>
      <vt:lpstr>White with Courier font for code slides</vt:lpstr>
      <vt:lpstr>blue green light</vt:lpstr>
      <vt:lpstr>1_White with Courier font for code slides</vt:lpstr>
      <vt:lpstr>Slide 1</vt:lpstr>
      <vt:lpstr>Slide 2</vt:lpstr>
      <vt:lpstr>Slide 3</vt:lpstr>
      <vt:lpstr>Slide 4</vt:lpstr>
      <vt:lpstr>Slide 5</vt:lpstr>
      <vt:lpstr>Slide 6</vt:lpstr>
      <vt:lpstr>Slide 7</vt:lpstr>
      <vt:lpstr>Slide 8</vt:lpstr>
      <vt:lpstr>Slide 9</vt:lpstr>
      <vt:lpstr>Slide 10</vt:lpstr>
      <vt:lpstr>Slide 11</vt:lpstr>
      <vt:lpstr>Your Turn!</vt:lpstr>
    </vt:vector>
  </TitlesOfParts>
  <Company>RRISD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prescotta</dc:creator>
  <cp:lastModifiedBy>prescotta</cp:lastModifiedBy>
  <cp:revision>6</cp:revision>
  <dcterms:created xsi:type="dcterms:W3CDTF">2011-09-29T15:50:21Z</dcterms:created>
  <dcterms:modified xsi:type="dcterms:W3CDTF">2011-09-29T18:43:05Z</dcterms:modified>
</cp:coreProperties>
</file>