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71" r:id="rId6"/>
    <p:sldId id="272" r:id="rId7"/>
  </p:sldIdLst>
  <p:sldSz cx="9144000" cy="6858000" type="screen4x3"/>
  <p:notesSz cx="6858000" cy="9144000"/>
  <p:embeddedFontLst>
    <p:embeddedFont>
      <p:font typeface="Roboto Slab" panose="020B0604020202020204" charset="0"/>
      <p:regular r:id="rId9"/>
      <p:bold r:id="rId10"/>
    </p:embeddedFont>
    <p:embeddedFont>
      <p:font typeface="Source Sans Pr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D51692-91D0-4057-AD83-0F80E95724F1}">
  <a:tblStyle styleId="{55D51692-91D0-4057-AD83-0F80E95724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00185" y="1360350"/>
            <a:ext cx="58074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827727" y="4597554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79635" y="3373479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26322" y="1339872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03950" y="5654657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96310" y="1990890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738050" y="271322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71659" y="2504485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4271584" y="474825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7729213" y="6127438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86150" y="1682267"/>
            <a:ext cx="7571700" cy="476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◎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mplete pattern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682267"/>
            <a:ext cx="7571700" cy="47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3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3948545" y="2327571"/>
            <a:ext cx="5029201" cy="42256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 smtClean="0"/>
              <a:t>Science Starter: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1.  Pick any seat in the circle</a:t>
            </a:r>
            <a:br>
              <a:rPr lang="en-US" sz="2000" b="0" dirty="0" smtClean="0"/>
            </a:br>
            <a:r>
              <a:rPr lang="en-US" sz="2000" b="0" dirty="0" smtClean="0"/>
              <a:t>2.  On the Notecard:</a:t>
            </a:r>
            <a:br>
              <a:rPr lang="en-US" sz="2000" b="0" dirty="0" smtClean="0"/>
            </a:br>
            <a:r>
              <a:rPr lang="en-US" sz="2000" b="0" dirty="0" smtClean="0"/>
              <a:t>a.  Write your name &amp; class period</a:t>
            </a:r>
            <a:br>
              <a:rPr lang="en-US" sz="2000" b="0" dirty="0" smtClean="0"/>
            </a:br>
            <a:r>
              <a:rPr lang="en-US" sz="2000" b="0" dirty="0" smtClean="0"/>
              <a:t>b.  Write your academic goal for the second semester of 7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grade.</a:t>
            </a:r>
            <a:br>
              <a:rPr lang="en-US" sz="2000" b="0" dirty="0" smtClean="0"/>
            </a:br>
            <a:r>
              <a:rPr lang="en-US" sz="2000" b="0" dirty="0" smtClean="0"/>
              <a:t>c.  Write a non academic goal for the second semester of 7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grade.</a:t>
            </a:r>
            <a:br>
              <a:rPr lang="en-US" sz="2000" b="0" dirty="0" smtClean="0"/>
            </a:br>
            <a:r>
              <a:rPr lang="en-US" sz="2000" b="0" dirty="0" smtClean="0"/>
              <a:t>d.  I will collect all of the notecards after Good Things.</a:t>
            </a:r>
            <a:br>
              <a:rPr lang="en-US" sz="2000" b="0" dirty="0" smtClean="0"/>
            </a:br>
            <a:r>
              <a:rPr lang="en-US" sz="2000" b="0" dirty="0" smtClean="0"/>
              <a:t>e. Notecards will be returned on the last day of 7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grade.</a:t>
            </a:r>
            <a:br>
              <a:rPr lang="en-US" sz="2000" b="0" dirty="0" smtClean="0"/>
            </a:br>
            <a:r>
              <a:rPr lang="en-US" sz="2000" b="0" dirty="0" smtClean="0"/>
              <a:t>f.  I will not read your notecards.</a:t>
            </a:r>
            <a:endParaRPr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915892" y="27702"/>
            <a:ext cx="3158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Tuesday January 8, 2019</a:t>
            </a:r>
            <a:endParaRPr lang="en-US" sz="2000" dirty="0"/>
          </a:p>
        </p:txBody>
      </p:sp>
      <p:pic>
        <p:nvPicPr>
          <p:cNvPr id="3" name="Picture 2" descr="GlesinTichersCorner: septiembre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85" y="124687"/>
            <a:ext cx="4101406" cy="22028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084" y="2576945"/>
            <a:ext cx="3547225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Learning Target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I will learn the expectations for Mrs. Hinds classroom for the Spring Semester of 2019.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u="sng" dirty="0" smtClean="0"/>
              <a:t>Success Criteria:</a:t>
            </a:r>
          </a:p>
          <a:p>
            <a:r>
              <a:rPr lang="en-US" sz="2000" dirty="0" smtClean="0"/>
              <a:t>I know how to explain the classroom expectations for Mrs. Hinds class during the Spring Semester 2019.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22622" y="720436"/>
            <a:ext cx="4682838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Agenda (Write down these dates)</a:t>
            </a:r>
          </a:p>
          <a:p>
            <a:r>
              <a:rPr lang="en-US" sz="1600" dirty="0" smtClean="0"/>
              <a:t>1/11 (Friday)—Dichotomous Key Assessment</a:t>
            </a:r>
          </a:p>
          <a:p>
            <a:r>
              <a:rPr lang="en-US" sz="1600" dirty="0" smtClean="0"/>
              <a:t>1/28 (Monday)—Unit 5 Part 1 Vocabulary </a:t>
            </a:r>
            <a:r>
              <a:rPr lang="en-US" sz="1600" dirty="0" err="1" smtClean="0"/>
              <a:t>Quizizz</a:t>
            </a:r>
            <a:endParaRPr lang="en-US" sz="1600" dirty="0" smtClean="0"/>
          </a:p>
          <a:p>
            <a:r>
              <a:rPr lang="en-US" sz="1600" dirty="0" smtClean="0"/>
              <a:t>1/29 (Tuesday)—Unit 5 Part 2 DCA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5865747" y="3416025"/>
            <a:ext cx="1820700" cy="18207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ctrTitle" idx="4294967295"/>
          </p:nvPr>
        </p:nvSpPr>
        <p:spPr>
          <a:xfrm>
            <a:off x="5777347" y="346366"/>
            <a:ext cx="2937163" cy="11306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 smtClean="0"/>
              <a:t>Agenda</a:t>
            </a:r>
            <a:endParaRPr sz="6000" b="1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4294967295"/>
          </p:nvPr>
        </p:nvSpPr>
        <p:spPr>
          <a:xfrm>
            <a:off x="1066801" y="1870368"/>
            <a:ext cx="4710546" cy="46698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4000" dirty="0" smtClean="0"/>
              <a:t>Good Things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4000" dirty="0" smtClean="0"/>
              <a:t>Turn in Notecards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4000" dirty="0" smtClean="0"/>
              <a:t>Circles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4000" dirty="0" smtClean="0"/>
              <a:t>Social Contract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4000" dirty="0" smtClean="0"/>
              <a:t>Jobs/</a:t>
            </a:r>
            <a:r>
              <a:rPr lang="en-US" sz="4000" dirty="0" err="1" smtClean="0"/>
              <a:t>Polcies</a:t>
            </a:r>
            <a:endParaRPr lang="en-US" sz="4000" dirty="0" smtClean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4000" dirty="0" smtClean="0"/>
              <a:t>New Launch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3200" dirty="0"/>
          </a:p>
        </p:txBody>
      </p:sp>
      <p:cxnSp>
        <p:nvCxnSpPr>
          <p:cNvPr id="89" name="Google Shape;89;p14"/>
          <p:cNvCxnSpPr/>
          <p:nvPr/>
        </p:nvCxnSpPr>
        <p:spPr>
          <a:xfrm>
            <a:off x="6939075" y="5244825"/>
            <a:ext cx="145800" cy="567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" name="Google Shape;90;p14"/>
          <p:cNvCxnSpPr/>
          <p:nvPr/>
        </p:nvCxnSpPr>
        <p:spPr>
          <a:xfrm>
            <a:off x="7419812" y="4970090"/>
            <a:ext cx="289500" cy="3963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4"/>
          <p:cNvCxnSpPr/>
          <p:nvPr/>
        </p:nvCxnSpPr>
        <p:spPr>
          <a:xfrm>
            <a:off x="7636225" y="4669275"/>
            <a:ext cx="802500" cy="2595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Picture 1" descr="Fayetteville–Manlius High School - Wikipedi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3" y="3594510"/>
            <a:ext cx="1166738" cy="1500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2067886" cy="9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Circles</a:t>
            </a:r>
            <a:endParaRPr sz="4000"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304800" y="1682267"/>
            <a:ext cx="8371189" cy="40950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◎"/>
            </a:pPr>
            <a:r>
              <a:rPr lang="en" sz="3200" dirty="0" smtClean="0"/>
              <a:t>1.  What is your favorite type of music?</a:t>
            </a:r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◎"/>
            </a:pPr>
            <a:endParaRPr lang="en-US" sz="3200" dirty="0" smtClean="0"/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◎"/>
            </a:pPr>
            <a:r>
              <a:rPr lang="en-US" sz="3200" dirty="0" smtClean="0"/>
              <a:t>2.  Do you prefer to swim in :  a pool, the ocean or a lake?</a:t>
            </a:r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◎"/>
            </a:pPr>
            <a:endParaRPr sz="3200" dirty="0" smtClean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◎"/>
            </a:pPr>
            <a:r>
              <a:rPr lang="en-US" sz="3200" dirty="0" smtClean="0"/>
              <a:t>3.  What is your favorite vacation destination?</a:t>
            </a: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◎"/>
            </a:pPr>
            <a:endParaRPr sz="3200" dirty="0"/>
          </a:p>
          <a:p>
            <a:pPr>
              <a:spcBef>
                <a:spcPts val="0"/>
              </a:spcBef>
            </a:pPr>
            <a:r>
              <a:rPr lang="en-US" sz="3200" dirty="0" smtClean="0"/>
              <a:t>4</a:t>
            </a:r>
            <a:r>
              <a:rPr lang="en-US" sz="3200" dirty="0"/>
              <a:t>. </a:t>
            </a:r>
            <a:r>
              <a:rPr lang="en-US" sz="3200" dirty="0" smtClean="0"/>
              <a:t>Do you have a pet?</a:t>
            </a:r>
            <a:r>
              <a:rPr lang="en-US" dirty="0"/>
              <a:t> </a:t>
            </a:r>
            <a:r>
              <a:rPr lang="en-US" dirty="0" smtClean="0"/>
              <a:t> If so what type and if not would you like a pet and what type?</a:t>
            </a:r>
            <a:endParaRPr lang="en-US" sz="3200" dirty="0" smtClean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/>
          <p:nvPr/>
        </p:nvSpPr>
        <p:spPr>
          <a:xfrm>
            <a:off x="4860600" y="1212825"/>
            <a:ext cx="2470200" cy="24702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ctrTitle" idx="4294967295"/>
          </p:nvPr>
        </p:nvSpPr>
        <p:spPr>
          <a:xfrm>
            <a:off x="277091" y="165037"/>
            <a:ext cx="5515767" cy="17347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 smtClean="0"/>
              <a:t>Social Contract Check In</a:t>
            </a:r>
            <a:br>
              <a:rPr lang="en" sz="3600" b="1" dirty="0" smtClean="0"/>
            </a:br>
            <a:r>
              <a:rPr lang="en" sz="2800" dirty="0" smtClean="0"/>
              <a:t>Do we want to change the social contract?</a:t>
            </a:r>
            <a:endParaRPr sz="3600" b="1" dirty="0"/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4294967295"/>
          </p:nvPr>
        </p:nvSpPr>
        <p:spPr>
          <a:xfrm>
            <a:off x="533400" y="2202873"/>
            <a:ext cx="4015800" cy="42581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How do you want to be treated by each other?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How do you want to be treated by Mrs. Hinds?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How will you treat Mrs. Hinds?</a:t>
            </a:r>
            <a:endParaRPr dirty="0"/>
          </a:p>
        </p:txBody>
      </p:sp>
      <p:cxnSp>
        <p:nvCxnSpPr>
          <p:cNvPr id="120" name="Google Shape;120;p18"/>
          <p:cNvCxnSpPr/>
          <p:nvPr/>
        </p:nvCxnSpPr>
        <p:spPr>
          <a:xfrm rot="10800000" flipH="1">
            <a:off x="6282450" y="705375"/>
            <a:ext cx="121500" cy="5187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Google Shape;121;p18"/>
          <p:cNvCxnSpPr/>
          <p:nvPr/>
        </p:nvCxnSpPr>
        <p:spPr>
          <a:xfrm flipH="1">
            <a:off x="7133575" y="1483475"/>
            <a:ext cx="332400" cy="267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18"/>
          <p:cNvCxnSpPr>
            <a:endCxn id="117" idx="6"/>
          </p:cNvCxnSpPr>
          <p:nvPr/>
        </p:nvCxnSpPr>
        <p:spPr>
          <a:xfrm flipH="1">
            <a:off x="7330800" y="2440126"/>
            <a:ext cx="1124100" cy="78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Google Shape;123;p18"/>
          <p:cNvSpPr/>
          <p:nvPr/>
        </p:nvSpPr>
        <p:spPr>
          <a:xfrm>
            <a:off x="5057825" y="1410050"/>
            <a:ext cx="2075700" cy="2075700"/>
          </a:xfrm>
          <a:prstGeom prst="ellipse">
            <a:avLst/>
          </a:prstGeom>
          <a:noFill/>
          <a:ln w="19050" cap="flat" cmpd="sng">
            <a:solidFill>
              <a:srgbClr val="CFD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" name="Google Shape;124;p18"/>
          <p:cNvGrpSpPr/>
          <p:nvPr/>
        </p:nvGrpSpPr>
        <p:grpSpPr>
          <a:xfrm>
            <a:off x="5517338" y="1899907"/>
            <a:ext cx="1156666" cy="1088243"/>
            <a:chOff x="5972700" y="2330200"/>
            <a:chExt cx="411625" cy="387275"/>
          </a:xfrm>
        </p:grpSpPr>
        <p:sp>
          <p:nvSpPr>
            <p:cNvPr id="125" name="Google Shape;125;p18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26" name="Google Shape;126;p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</p:grp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7"/>
          <p:cNvSpPr txBox="1">
            <a:spLocks noGrp="1"/>
          </p:cNvSpPr>
          <p:nvPr>
            <p:ph type="ctrTitle" idx="4294967295"/>
          </p:nvPr>
        </p:nvSpPr>
        <p:spPr>
          <a:xfrm>
            <a:off x="685800" y="337739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 smtClean="0"/>
              <a:t>Class Jobs &amp; Policies</a:t>
            </a:r>
            <a:endParaRPr sz="6000" b="1" dirty="0"/>
          </a:p>
        </p:txBody>
      </p:sp>
      <p:sp>
        <p:nvSpPr>
          <p:cNvPr id="249" name="Google Shape;249;p27"/>
          <p:cNvSpPr txBox="1">
            <a:spLocks noGrp="1"/>
          </p:cNvSpPr>
          <p:nvPr>
            <p:ph type="subTitle" idx="4294967295"/>
          </p:nvPr>
        </p:nvSpPr>
        <p:spPr>
          <a:xfrm>
            <a:off x="138545" y="1884239"/>
            <a:ext cx="8814539" cy="2948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sz="4000" dirty="0" smtClean="0"/>
              <a:t>Should we change or add any classroom jobs?</a:t>
            </a:r>
          </a:p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sz="4000" dirty="0" smtClean="0"/>
              <a:t>2.  </a:t>
            </a:r>
            <a:r>
              <a:rPr lang="en" sz="4000" dirty="0" smtClean="0"/>
              <a:t>Grading policy  ideas?</a:t>
            </a:r>
          </a:p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" sz="2800" dirty="0"/>
          </a:p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sz="2800" dirty="0" smtClean="0"/>
              <a:t>My thoughts…</a:t>
            </a:r>
          </a:p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A</a:t>
            </a:r>
            <a:r>
              <a:rPr lang="en" sz="2800" dirty="0" smtClean="0"/>
              <a:t>.  Any late work…automatic 70</a:t>
            </a:r>
          </a:p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sz="2800" dirty="0" smtClean="0"/>
              <a:t>B.  Work turned in after the unit is completed is considered a Missing Assignment</a:t>
            </a:r>
          </a:p>
          <a:p>
            <a:pPr marL="742950" lvl="0" indent="-7429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3600" dirty="0"/>
          </a:p>
        </p:txBody>
      </p:sp>
      <p:sp>
        <p:nvSpPr>
          <p:cNvPr id="250" name="Google Shape;250;p27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Launch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Mrs. Hinds will say</a:t>
            </a:r>
          </a:p>
          <a:p>
            <a:r>
              <a:rPr lang="en-US" sz="4400" dirty="0" smtClean="0"/>
              <a:t>“Do the right thing, even when no one is looking.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Students will respond</a:t>
            </a:r>
          </a:p>
          <a:p>
            <a:r>
              <a:rPr lang="en-US" sz="5400" dirty="0" smtClean="0"/>
              <a:t>“It’s called integrity!”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5147418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267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Source Sans Pro</vt:lpstr>
      <vt:lpstr>Cordelia template</vt:lpstr>
      <vt:lpstr>Science Starter: 1.  Pick any seat in the circle 2.  On the Notecard: a.  Write your name &amp; class period b.  Write your academic goal for the second semester of 7th grade. c.  Write a non academic goal for the second semester of 7th grade. d.  I will collect all of the notecards after Good Things. e. Notecards will be returned on the last day of 7th grade. f.  I will not read your notecards.</vt:lpstr>
      <vt:lpstr>Agenda</vt:lpstr>
      <vt:lpstr>Circles</vt:lpstr>
      <vt:lpstr>Social Contract Check In Do we want to change the social contract?</vt:lpstr>
      <vt:lpstr>Class Jobs &amp; Policies</vt:lpstr>
      <vt:lpstr>Launch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Amy_Hinds</dc:creator>
  <cp:lastModifiedBy>e126455</cp:lastModifiedBy>
  <cp:revision>10</cp:revision>
  <dcterms:modified xsi:type="dcterms:W3CDTF">2019-01-07T01:28:11Z</dcterms:modified>
</cp:coreProperties>
</file>