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0" r:id="rId4"/>
    <p:sldId id="262" r:id="rId5"/>
    <p:sldId id="270" r:id="rId6"/>
  </p:sldIdLst>
  <p:sldSz cx="9144000" cy="5143500" type="screen16x9"/>
  <p:notesSz cx="6858000" cy="9144000"/>
  <p:embeddedFontLst>
    <p:embeddedFont>
      <p:font typeface="Dosis Light" panose="020B0604020202020204" charset="0"/>
      <p:regular r:id="rId8"/>
      <p:bold r:id="rId9"/>
    </p:embeddedFont>
    <p:embeddedFont>
      <p:font typeface="Dosis" panose="020B0604020202020204" charset="0"/>
      <p:regular r:id="rId10"/>
      <p:bold r:id="rId11"/>
    </p:embeddedFont>
    <p:embeddedFont>
      <p:font typeface="Pontano Sans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007E35-0372-4586-BD67-3DB186181319}">
  <a:tblStyle styleId="{6E007E35-0372-4586-BD67-3DB18618131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3145166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5278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3514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4327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3520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35ed75ccf_0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4474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93" cy="5143522"/>
          </a:xfrm>
          <a:custGeom>
            <a:avLst/>
            <a:gdLst/>
            <a:ahLst/>
            <a:cxnLst/>
            <a:rect l="l" t="t" r="r" b="b"/>
            <a:pathLst>
              <a:path w="94269" h="53026" extrusionOk="0">
                <a:moveTo>
                  <a:pt x="49675" y="4677"/>
                </a:moveTo>
                <a:lnTo>
                  <a:pt x="49730" y="5469"/>
                </a:lnTo>
                <a:lnTo>
                  <a:pt x="49748" y="6408"/>
                </a:lnTo>
                <a:lnTo>
                  <a:pt x="49785" y="7660"/>
                </a:lnTo>
                <a:lnTo>
                  <a:pt x="49785" y="9169"/>
                </a:lnTo>
                <a:lnTo>
                  <a:pt x="49730" y="10900"/>
                </a:lnTo>
                <a:lnTo>
                  <a:pt x="49693" y="11858"/>
                </a:lnTo>
                <a:lnTo>
                  <a:pt x="49638" y="12833"/>
                </a:lnTo>
                <a:lnTo>
                  <a:pt x="49583" y="13846"/>
                </a:lnTo>
                <a:lnTo>
                  <a:pt x="49491" y="14895"/>
                </a:lnTo>
                <a:lnTo>
                  <a:pt x="49380" y="15982"/>
                </a:lnTo>
                <a:lnTo>
                  <a:pt x="49251" y="17086"/>
                </a:lnTo>
                <a:lnTo>
                  <a:pt x="49086" y="18191"/>
                </a:lnTo>
                <a:lnTo>
                  <a:pt x="48920" y="19314"/>
                </a:lnTo>
                <a:lnTo>
                  <a:pt x="48699" y="20456"/>
                </a:lnTo>
                <a:lnTo>
                  <a:pt x="48478" y="21597"/>
                </a:lnTo>
                <a:lnTo>
                  <a:pt x="48202" y="22720"/>
                </a:lnTo>
                <a:lnTo>
                  <a:pt x="47907" y="23844"/>
                </a:lnTo>
                <a:lnTo>
                  <a:pt x="47576" y="24948"/>
                </a:lnTo>
                <a:lnTo>
                  <a:pt x="47208" y="26053"/>
                </a:lnTo>
                <a:lnTo>
                  <a:pt x="47005" y="26587"/>
                </a:lnTo>
                <a:lnTo>
                  <a:pt x="46803" y="27121"/>
                </a:lnTo>
                <a:lnTo>
                  <a:pt x="46582" y="27636"/>
                </a:lnTo>
                <a:lnTo>
                  <a:pt x="46361" y="28152"/>
                </a:lnTo>
                <a:lnTo>
                  <a:pt x="46121" y="28667"/>
                </a:lnTo>
                <a:lnTo>
                  <a:pt x="45882" y="29165"/>
                </a:lnTo>
                <a:lnTo>
                  <a:pt x="45624" y="29643"/>
                </a:lnTo>
                <a:lnTo>
                  <a:pt x="45348" y="30122"/>
                </a:lnTo>
                <a:lnTo>
                  <a:pt x="45072" y="30601"/>
                </a:lnTo>
                <a:lnTo>
                  <a:pt x="44777" y="31061"/>
                </a:lnTo>
                <a:lnTo>
                  <a:pt x="44483" y="31503"/>
                </a:lnTo>
                <a:lnTo>
                  <a:pt x="44170" y="31926"/>
                </a:lnTo>
                <a:lnTo>
                  <a:pt x="43838" y="32350"/>
                </a:lnTo>
                <a:lnTo>
                  <a:pt x="43507" y="32736"/>
                </a:lnTo>
                <a:lnTo>
                  <a:pt x="43157" y="33123"/>
                </a:lnTo>
                <a:lnTo>
                  <a:pt x="42826" y="33491"/>
                </a:lnTo>
                <a:lnTo>
                  <a:pt x="42457" y="33841"/>
                </a:lnTo>
                <a:lnTo>
                  <a:pt x="42108" y="34154"/>
                </a:lnTo>
                <a:lnTo>
                  <a:pt x="41739" y="34467"/>
                </a:lnTo>
                <a:lnTo>
                  <a:pt x="41371" y="34780"/>
                </a:lnTo>
                <a:lnTo>
                  <a:pt x="41003" y="35056"/>
                </a:lnTo>
                <a:lnTo>
                  <a:pt x="40616" y="35314"/>
                </a:lnTo>
                <a:lnTo>
                  <a:pt x="40230" y="35572"/>
                </a:lnTo>
                <a:lnTo>
                  <a:pt x="39843" y="35811"/>
                </a:lnTo>
                <a:lnTo>
                  <a:pt x="39456" y="36032"/>
                </a:lnTo>
                <a:lnTo>
                  <a:pt x="39051" y="36253"/>
                </a:lnTo>
                <a:lnTo>
                  <a:pt x="38665" y="36437"/>
                </a:lnTo>
                <a:lnTo>
                  <a:pt x="38260" y="36621"/>
                </a:lnTo>
                <a:lnTo>
                  <a:pt x="37873" y="36805"/>
                </a:lnTo>
                <a:lnTo>
                  <a:pt x="37468" y="36953"/>
                </a:lnTo>
                <a:lnTo>
                  <a:pt x="36658" y="37247"/>
                </a:lnTo>
                <a:lnTo>
                  <a:pt x="35866" y="37487"/>
                </a:lnTo>
                <a:lnTo>
                  <a:pt x="35056" y="37689"/>
                </a:lnTo>
                <a:lnTo>
                  <a:pt x="34264" y="37836"/>
                </a:lnTo>
                <a:lnTo>
                  <a:pt x="33491" y="37965"/>
                </a:lnTo>
                <a:lnTo>
                  <a:pt x="32718" y="38057"/>
                </a:lnTo>
                <a:lnTo>
                  <a:pt x="31963" y="38131"/>
                </a:lnTo>
                <a:lnTo>
                  <a:pt x="31226" y="38168"/>
                </a:lnTo>
                <a:lnTo>
                  <a:pt x="30527" y="38186"/>
                </a:lnTo>
                <a:lnTo>
                  <a:pt x="29845" y="38168"/>
                </a:lnTo>
                <a:lnTo>
                  <a:pt x="29201" y="38149"/>
                </a:lnTo>
                <a:lnTo>
                  <a:pt x="28575" y="38113"/>
                </a:lnTo>
                <a:lnTo>
                  <a:pt x="27986" y="38057"/>
                </a:lnTo>
                <a:lnTo>
                  <a:pt x="27452" y="37984"/>
                </a:lnTo>
                <a:lnTo>
                  <a:pt x="26955" y="37928"/>
                </a:lnTo>
                <a:lnTo>
                  <a:pt x="26089" y="37781"/>
                </a:lnTo>
                <a:lnTo>
                  <a:pt x="25445" y="37652"/>
                </a:lnTo>
                <a:lnTo>
                  <a:pt x="25040" y="37560"/>
                </a:lnTo>
                <a:lnTo>
                  <a:pt x="24911" y="37523"/>
                </a:lnTo>
                <a:lnTo>
                  <a:pt x="24837" y="37395"/>
                </a:lnTo>
                <a:lnTo>
                  <a:pt x="24635" y="37026"/>
                </a:lnTo>
                <a:lnTo>
                  <a:pt x="24322" y="36456"/>
                </a:lnTo>
                <a:lnTo>
                  <a:pt x="23954" y="35664"/>
                </a:lnTo>
                <a:lnTo>
                  <a:pt x="23751" y="35204"/>
                </a:lnTo>
                <a:lnTo>
                  <a:pt x="23549" y="34706"/>
                </a:lnTo>
                <a:lnTo>
                  <a:pt x="23346" y="34154"/>
                </a:lnTo>
                <a:lnTo>
                  <a:pt x="23125" y="33565"/>
                </a:lnTo>
                <a:lnTo>
                  <a:pt x="22923" y="32957"/>
                </a:lnTo>
                <a:lnTo>
                  <a:pt x="22738" y="32294"/>
                </a:lnTo>
                <a:lnTo>
                  <a:pt x="22554" y="31613"/>
                </a:lnTo>
                <a:lnTo>
                  <a:pt x="22389" y="30895"/>
                </a:lnTo>
                <a:lnTo>
                  <a:pt x="22241" y="30159"/>
                </a:lnTo>
                <a:lnTo>
                  <a:pt x="22112" y="29385"/>
                </a:lnTo>
                <a:lnTo>
                  <a:pt x="22020" y="28612"/>
                </a:lnTo>
                <a:lnTo>
                  <a:pt x="21965" y="27802"/>
                </a:lnTo>
                <a:lnTo>
                  <a:pt x="21928" y="26974"/>
                </a:lnTo>
                <a:lnTo>
                  <a:pt x="21947" y="26145"/>
                </a:lnTo>
                <a:lnTo>
                  <a:pt x="22002" y="25298"/>
                </a:lnTo>
                <a:lnTo>
                  <a:pt x="22039" y="24856"/>
                </a:lnTo>
                <a:lnTo>
                  <a:pt x="22094" y="24433"/>
                </a:lnTo>
                <a:lnTo>
                  <a:pt x="22168" y="23991"/>
                </a:lnTo>
                <a:lnTo>
                  <a:pt x="22241" y="23567"/>
                </a:lnTo>
                <a:lnTo>
                  <a:pt x="22333" y="23125"/>
                </a:lnTo>
                <a:lnTo>
                  <a:pt x="22444" y="22684"/>
                </a:lnTo>
                <a:lnTo>
                  <a:pt x="22573" y="22260"/>
                </a:lnTo>
                <a:lnTo>
                  <a:pt x="22702" y="21818"/>
                </a:lnTo>
                <a:lnTo>
                  <a:pt x="22849" y="21376"/>
                </a:lnTo>
                <a:lnTo>
                  <a:pt x="23033" y="20935"/>
                </a:lnTo>
                <a:lnTo>
                  <a:pt x="23217" y="20493"/>
                </a:lnTo>
                <a:lnTo>
                  <a:pt x="23420" y="20069"/>
                </a:lnTo>
                <a:lnTo>
                  <a:pt x="23622" y="19627"/>
                </a:lnTo>
                <a:lnTo>
                  <a:pt x="23862" y="19185"/>
                </a:lnTo>
                <a:lnTo>
                  <a:pt x="24119" y="18762"/>
                </a:lnTo>
                <a:lnTo>
                  <a:pt x="24396" y="18320"/>
                </a:lnTo>
                <a:lnTo>
                  <a:pt x="24690" y="17897"/>
                </a:lnTo>
                <a:lnTo>
                  <a:pt x="24985" y="17473"/>
                </a:lnTo>
                <a:lnTo>
                  <a:pt x="25316" y="17050"/>
                </a:lnTo>
                <a:lnTo>
                  <a:pt x="25666" y="16645"/>
                </a:lnTo>
                <a:lnTo>
                  <a:pt x="26034" y="16240"/>
                </a:lnTo>
                <a:lnTo>
                  <a:pt x="26402" y="15834"/>
                </a:lnTo>
                <a:lnTo>
                  <a:pt x="26789" y="15448"/>
                </a:lnTo>
                <a:lnTo>
                  <a:pt x="27176" y="15061"/>
                </a:lnTo>
                <a:lnTo>
                  <a:pt x="27599" y="14693"/>
                </a:lnTo>
                <a:lnTo>
                  <a:pt x="28023" y="14325"/>
                </a:lnTo>
                <a:lnTo>
                  <a:pt x="28446" y="13956"/>
                </a:lnTo>
                <a:lnTo>
                  <a:pt x="28888" y="13607"/>
                </a:lnTo>
                <a:lnTo>
                  <a:pt x="29348" y="13257"/>
                </a:lnTo>
                <a:lnTo>
                  <a:pt x="29809" y="12925"/>
                </a:lnTo>
                <a:lnTo>
                  <a:pt x="30766" y="12263"/>
                </a:lnTo>
                <a:lnTo>
                  <a:pt x="31742" y="11637"/>
                </a:lnTo>
                <a:lnTo>
                  <a:pt x="32736" y="11047"/>
                </a:lnTo>
                <a:lnTo>
                  <a:pt x="33749" y="10477"/>
                </a:lnTo>
                <a:lnTo>
                  <a:pt x="34780" y="9943"/>
                </a:lnTo>
                <a:lnTo>
                  <a:pt x="35811" y="9446"/>
                </a:lnTo>
                <a:lnTo>
                  <a:pt x="36842" y="8949"/>
                </a:lnTo>
                <a:lnTo>
                  <a:pt x="37873" y="8507"/>
                </a:lnTo>
                <a:lnTo>
                  <a:pt x="38904" y="8065"/>
                </a:lnTo>
                <a:lnTo>
                  <a:pt x="39898" y="7678"/>
                </a:lnTo>
                <a:lnTo>
                  <a:pt x="40892" y="7291"/>
                </a:lnTo>
                <a:lnTo>
                  <a:pt x="41850" y="6960"/>
                </a:lnTo>
                <a:lnTo>
                  <a:pt x="42770" y="6629"/>
                </a:lnTo>
                <a:lnTo>
                  <a:pt x="43673" y="6334"/>
                </a:lnTo>
                <a:lnTo>
                  <a:pt x="45330" y="5819"/>
                </a:lnTo>
                <a:lnTo>
                  <a:pt x="46784" y="5395"/>
                </a:lnTo>
                <a:lnTo>
                  <a:pt x="47981" y="5082"/>
                </a:lnTo>
                <a:lnTo>
                  <a:pt x="48902" y="4861"/>
                </a:lnTo>
                <a:lnTo>
                  <a:pt x="49675" y="4677"/>
                </a:lnTo>
                <a:close/>
                <a:moveTo>
                  <a:pt x="12299" y="28888"/>
                </a:moveTo>
                <a:lnTo>
                  <a:pt x="12888" y="28925"/>
                </a:lnTo>
                <a:lnTo>
                  <a:pt x="13496" y="28962"/>
                </a:lnTo>
                <a:lnTo>
                  <a:pt x="14085" y="29036"/>
                </a:lnTo>
                <a:lnTo>
                  <a:pt x="14656" y="29128"/>
                </a:lnTo>
                <a:lnTo>
                  <a:pt x="15226" y="29238"/>
                </a:lnTo>
                <a:lnTo>
                  <a:pt x="15779" y="29385"/>
                </a:lnTo>
                <a:lnTo>
                  <a:pt x="16313" y="29551"/>
                </a:lnTo>
                <a:lnTo>
                  <a:pt x="16828" y="29754"/>
                </a:lnTo>
                <a:lnTo>
                  <a:pt x="17233" y="29938"/>
                </a:lnTo>
                <a:lnTo>
                  <a:pt x="17620" y="30140"/>
                </a:lnTo>
                <a:lnTo>
                  <a:pt x="17988" y="30343"/>
                </a:lnTo>
                <a:lnTo>
                  <a:pt x="18320" y="30582"/>
                </a:lnTo>
                <a:lnTo>
                  <a:pt x="18651" y="30822"/>
                </a:lnTo>
                <a:lnTo>
                  <a:pt x="18964" y="31061"/>
                </a:lnTo>
                <a:lnTo>
                  <a:pt x="19240" y="31337"/>
                </a:lnTo>
                <a:lnTo>
                  <a:pt x="19516" y="31613"/>
                </a:lnTo>
                <a:lnTo>
                  <a:pt x="19756" y="31889"/>
                </a:lnTo>
                <a:lnTo>
                  <a:pt x="19995" y="32184"/>
                </a:lnTo>
                <a:lnTo>
                  <a:pt x="20216" y="32479"/>
                </a:lnTo>
                <a:lnTo>
                  <a:pt x="20419" y="32773"/>
                </a:lnTo>
                <a:lnTo>
                  <a:pt x="20603" y="33068"/>
                </a:lnTo>
                <a:lnTo>
                  <a:pt x="20768" y="33381"/>
                </a:lnTo>
                <a:lnTo>
                  <a:pt x="20934" y="33694"/>
                </a:lnTo>
                <a:lnTo>
                  <a:pt x="21081" y="34007"/>
                </a:lnTo>
                <a:lnTo>
                  <a:pt x="21339" y="34614"/>
                </a:lnTo>
                <a:lnTo>
                  <a:pt x="21542" y="35222"/>
                </a:lnTo>
                <a:lnTo>
                  <a:pt x="21707" y="35811"/>
                </a:lnTo>
                <a:lnTo>
                  <a:pt x="21836" y="36363"/>
                </a:lnTo>
                <a:lnTo>
                  <a:pt x="21928" y="36879"/>
                </a:lnTo>
                <a:lnTo>
                  <a:pt x="22002" y="37339"/>
                </a:lnTo>
                <a:lnTo>
                  <a:pt x="22039" y="37763"/>
                </a:lnTo>
                <a:lnTo>
                  <a:pt x="22076" y="38113"/>
                </a:lnTo>
                <a:lnTo>
                  <a:pt x="8359" y="32957"/>
                </a:lnTo>
                <a:lnTo>
                  <a:pt x="21597" y="39162"/>
                </a:lnTo>
                <a:lnTo>
                  <a:pt x="21321" y="39383"/>
                </a:lnTo>
                <a:lnTo>
                  <a:pt x="20989" y="39641"/>
                </a:lnTo>
                <a:lnTo>
                  <a:pt x="20603" y="39917"/>
                </a:lnTo>
                <a:lnTo>
                  <a:pt x="20161" y="40212"/>
                </a:lnTo>
                <a:lnTo>
                  <a:pt x="19682" y="40506"/>
                </a:lnTo>
                <a:lnTo>
                  <a:pt x="19148" y="40801"/>
                </a:lnTo>
                <a:lnTo>
                  <a:pt x="18559" y="41058"/>
                </a:lnTo>
                <a:lnTo>
                  <a:pt x="17951" y="41298"/>
                </a:lnTo>
                <a:lnTo>
                  <a:pt x="17638" y="41408"/>
                </a:lnTo>
                <a:lnTo>
                  <a:pt x="17307" y="41519"/>
                </a:lnTo>
                <a:lnTo>
                  <a:pt x="16957" y="41592"/>
                </a:lnTo>
                <a:lnTo>
                  <a:pt x="16626" y="41666"/>
                </a:lnTo>
                <a:lnTo>
                  <a:pt x="16276" y="41740"/>
                </a:lnTo>
                <a:lnTo>
                  <a:pt x="15908" y="41776"/>
                </a:lnTo>
                <a:lnTo>
                  <a:pt x="15539" y="41813"/>
                </a:lnTo>
                <a:lnTo>
                  <a:pt x="15171" y="41832"/>
                </a:lnTo>
                <a:lnTo>
                  <a:pt x="14785" y="41832"/>
                </a:lnTo>
                <a:lnTo>
                  <a:pt x="14416" y="41813"/>
                </a:lnTo>
                <a:lnTo>
                  <a:pt x="14011" y="41776"/>
                </a:lnTo>
                <a:lnTo>
                  <a:pt x="13625" y="41703"/>
                </a:lnTo>
                <a:lnTo>
                  <a:pt x="13220" y="41611"/>
                </a:lnTo>
                <a:lnTo>
                  <a:pt x="12815" y="41519"/>
                </a:lnTo>
                <a:lnTo>
                  <a:pt x="12410" y="41371"/>
                </a:lnTo>
                <a:lnTo>
                  <a:pt x="12004" y="41224"/>
                </a:lnTo>
                <a:lnTo>
                  <a:pt x="11507" y="40985"/>
                </a:lnTo>
                <a:lnTo>
                  <a:pt x="11010" y="40727"/>
                </a:lnTo>
                <a:lnTo>
                  <a:pt x="10513" y="40432"/>
                </a:lnTo>
                <a:lnTo>
                  <a:pt x="10034" y="40101"/>
                </a:lnTo>
                <a:lnTo>
                  <a:pt x="9574" y="39751"/>
                </a:lnTo>
                <a:lnTo>
                  <a:pt x="9114" y="39383"/>
                </a:lnTo>
                <a:lnTo>
                  <a:pt x="8654" y="38978"/>
                </a:lnTo>
                <a:lnTo>
                  <a:pt x="8230" y="38573"/>
                </a:lnTo>
                <a:lnTo>
                  <a:pt x="7788" y="38149"/>
                </a:lnTo>
                <a:lnTo>
                  <a:pt x="7383" y="37708"/>
                </a:lnTo>
                <a:lnTo>
                  <a:pt x="6978" y="37266"/>
                </a:lnTo>
                <a:lnTo>
                  <a:pt x="6591" y="36805"/>
                </a:lnTo>
                <a:lnTo>
                  <a:pt x="6223" y="36345"/>
                </a:lnTo>
                <a:lnTo>
                  <a:pt x="5855" y="35885"/>
                </a:lnTo>
                <a:lnTo>
                  <a:pt x="5192" y="34983"/>
                </a:lnTo>
                <a:lnTo>
                  <a:pt x="4585" y="34080"/>
                </a:lnTo>
                <a:lnTo>
                  <a:pt x="4032" y="33252"/>
                </a:lnTo>
                <a:lnTo>
                  <a:pt x="3572" y="32479"/>
                </a:lnTo>
                <a:lnTo>
                  <a:pt x="3167" y="31797"/>
                </a:lnTo>
                <a:lnTo>
                  <a:pt x="2854" y="31245"/>
                </a:lnTo>
                <a:lnTo>
                  <a:pt x="2633" y="30803"/>
                </a:lnTo>
                <a:lnTo>
                  <a:pt x="2430" y="30435"/>
                </a:lnTo>
                <a:lnTo>
                  <a:pt x="2835" y="30324"/>
                </a:lnTo>
                <a:lnTo>
                  <a:pt x="3296" y="30177"/>
                </a:lnTo>
                <a:lnTo>
                  <a:pt x="3922" y="30011"/>
                </a:lnTo>
                <a:lnTo>
                  <a:pt x="4677" y="29827"/>
                </a:lnTo>
                <a:lnTo>
                  <a:pt x="5560" y="29625"/>
                </a:lnTo>
                <a:lnTo>
                  <a:pt x="6536" y="29422"/>
                </a:lnTo>
                <a:lnTo>
                  <a:pt x="7604" y="29238"/>
                </a:lnTo>
                <a:lnTo>
                  <a:pt x="8727" y="29091"/>
                </a:lnTo>
                <a:lnTo>
                  <a:pt x="9298" y="29017"/>
                </a:lnTo>
                <a:lnTo>
                  <a:pt x="9887" y="28962"/>
                </a:lnTo>
                <a:lnTo>
                  <a:pt x="10495" y="28925"/>
                </a:lnTo>
                <a:lnTo>
                  <a:pt x="11084" y="28907"/>
                </a:lnTo>
                <a:lnTo>
                  <a:pt x="11691" y="28888"/>
                </a:lnTo>
                <a:close/>
                <a:moveTo>
                  <a:pt x="0" y="0"/>
                </a:moveTo>
                <a:lnTo>
                  <a:pt x="0" y="53026"/>
                </a:lnTo>
                <a:lnTo>
                  <a:pt x="17694" y="53026"/>
                </a:lnTo>
                <a:lnTo>
                  <a:pt x="17583" y="52621"/>
                </a:lnTo>
                <a:lnTo>
                  <a:pt x="17510" y="52216"/>
                </a:lnTo>
                <a:lnTo>
                  <a:pt x="17436" y="51829"/>
                </a:lnTo>
                <a:lnTo>
                  <a:pt x="17381" y="51424"/>
                </a:lnTo>
                <a:lnTo>
                  <a:pt x="17344" y="51093"/>
                </a:lnTo>
                <a:lnTo>
                  <a:pt x="17325" y="50761"/>
                </a:lnTo>
                <a:lnTo>
                  <a:pt x="17325" y="50117"/>
                </a:lnTo>
                <a:lnTo>
                  <a:pt x="17344" y="49491"/>
                </a:lnTo>
                <a:lnTo>
                  <a:pt x="17417" y="48883"/>
                </a:lnTo>
                <a:lnTo>
                  <a:pt x="17528" y="48294"/>
                </a:lnTo>
                <a:lnTo>
                  <a:pt x="17675" y="47723"/>
                </a:lnTo>
                <a:lnTo>
                  <a:pt x="17841" y="47171"/>
                </a:lnTo>
                <a:lnTo>
                  <a:pt x="18043" y="46656"/>
                </a:lnTo>
                <a:lnTo>
                  <a:pt x="18264" y="46140"/>
                </a:lnTo>
                <a:lnTo>
                  <a:pt x="18504" y="45661"/>
                </a:lnTo>
                <a:lnTo>
                  <a:pt x="18780" y="45201"/>
                </a:lnTo>
                <a:lnTo>
                  <a:pt x="19056" y="44759"/>
                </a:lnTo>
                <a:lnTo>
                  <a:pt x="19351" y="44336"/>
                </a:lnTo>
                <a:lnTo>
                  <a:pt x="19664" y="43931"/>
                </a:lnTo>
                <a:lnTo>
                  <a:pt x="19977" y="43544"/>
                </a:lnTo>
                <a:lnTo>
                  <a:pt x="20290" y="43176"/>
                </a:lnTo>
                <a:lnTo>
                  <a:pt x="20621" y="42844"/>
                </a:lnTo>
                <a:lnTo>
                  <a:pt x="20934" y="42531"/>
                </a:lnTo>
                <a:lnTo>
                  <a:pt x="21266" y="42237"/>
                </a:lnTo>
                <a:lnTo>
                  <a:pt x="21579" y="41961"/>
                </a:lnTo>
                <a:lnTo>
                  <a:pt x="22168" y="41463"/>
                </a:lnTo>
                <a:lnTo>
                  <a:pt x="22702" y="41077"/>
                </a:lnTo>
                <a:lnTo>
                  <a:pt x="23162" y="40764"/>
                </a:lnTo>
                <a:lnTo>
                  <a:pt x="23512" y="40525"/>
                </a:lnTo>
                <a:lnTo>
                  <a:pt x="23825" y="40359"/>
                </a:lnTo>
                <a:lnTo>
                  <a:pt x="24175" y="40451"/>
                </a:lnTo>
                <a:lnTo>
                  <a:pt x="24561" y="40598"/>
                </a:lnTo>
                <a:lnTo>
                  <a:pt x="25095" y="40801"/>
                </a:lnTo>
                <a:lnTo>
                  <a:pt x="25703" y="41058"/>
                </a:lnTo>
                <a:lnTo>
                  <a:pt x="26384" y="41408"/>
                </a:lnTo>
                <a:lnTo>
                  <a:pt x="26752" y="41592"/>
                </a:lnTo>
                <a:lnTo>
                  <a:pt x="27139" y="41813"/>
                </a:lnTo>
                <a:lnTo>
                  <a:pt x="27526" y="42053"/>
                </a:lnTo>
                <a:lnTo>
                  <a:pt x="27912" y="42310"/>
                </a:lnTo>
                <a:lnTo>
                  <a:pt x="28317" y="42587"/>
                </a:lnTo>
                <a:lnTo>
                  <a:pt x="28704" y="42881"/>
                </a:lnTo>
                <a:lnTo>
                  <a:pt x="29091" y="43213"/>
                </a:lnTo>
                <a:lnTo>
                  <a:pt x="29477" y="43562"/>
                </a:lnTo>
                <a:lnTo>
                  <a:pt x="29845" y="43931"/>
                </a:lnTo>
                <a:lnTo>
                  <a:pt x="30214" y="44317"/>
                </a:lnTo>
                <a:lnTo>
                  <a:pt x="30563" y="44741"/>
                </a:lnTo>
                <a:lnTo>
                  <a:pt x="30895" y="45183"/>
                </a:lnTo>
                <a:lnTo>
                  <a:pt x="31208" y="45643"/>
                </a:lnTo>
                <a:lnTo>
                  <a:pt x="31502" y="46140"/>
                </a:lnTo>
                <a:lnTo>
                  <a:pt x="31760" y="46656"/>
                </a:lnTo>
                <a:lnTo>
                  <a:pt x="32000" y="47208"/>
                </a:lnTo>
                <a:lnTo>
                  <a:pt x="32221" y="47779"/>
                </a:lnTo>
                <a:lnTo>
                  <a:pt x="32386" y="48386"/>
                </a:lnTo>
                <a:lnTo>
                  <a:pt x="32534" y="49012"/>
                </a:lnTo>
                <a:lnTo>
                  <a:pt x="32570" y="49344"/>
                </a:lnTo>
                <a:lnTo>
                  <a:pt x="32626" y="49675"/>
                </a:lnTo>
                <a:lnTo>
                  <a:pt x="32662" y="50080"/>
                </a:lnTo>
                <a:lnTo>
                  <a:pt x="32681" y="50485"/>
                </a:lnTo>
                <a:lnTo>
                  <a:pt x="32699" y="50909"/>
                </a:lnTo>
                <a:lnTo>
                  <a:pt x="32681" y="51332"/>
                </a:lnTo>
                <a:lnTo>
                  <a:pt x="32662" y="51756"/>
                </a:lnTo>
                <a:lnTo>
                  <a:pt x="32644" y="52179"/>
                </a:lnTo>
                <a:lnTo>
                  <a:pt x="32589" y="52603"/>
                </a:lnTo>
                <a:lnTo>
                  <a:pt x="32534" y="53026"/>
                </a:lnTo>
                <a:lnTo>
                  <a:pt x="94268" y="53026"/>
                </a:lnTo>
                <a:lnTo>
                  <a:pt x="9426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0" y="4136135"/>
            <a:ext cx="1085915" cy="1007345"/>
          </a:xfrm>
          <a:custGeom>
            <a:avLst/>
            <a:gdLst/>
            <a:ahLst/>
            <a:cxnLst/>
            <a:rect l="l" t="t" r="r" b="b"/>
            <a:pathLst>
              <a:path w="11195" h="10385" extrusionOk="0">
                <a:moveTo>
                  <a:pt x="3811" y="1"/>
                </a:moveTo>
                <a:lnTo>
                  <a:pt x="3517" y="19"/>
                </a:lnTo>
                <a:lnTo>
                  <a:pt x="2964" y="93"/>
                </a:lnTo>
                <a:lnTo>
                  <a:pt x="2430" y="203"/>
                </a:lnTo>
                <a:lnTo>
                  <a:pt x="1915" y="351"/>
                </a:lnTo>
                <a:lnTo>
                  <a:pt x="1399" y="535"/>
                </a:lnTo>
                <a:lnTo>
                  <a:pt x="921" y="756"/>
                </a:lnTo>
                <a:lnTo>
                  <a:pt x="442" y="995"/>
                </a:lnTo>
                <a:lnTo>
                  <a:pt x="0" y="1290"/>
                </a:lnTo>
                <a:lnTo>
                  <a:pt x="0" y="10385"/>
                </a:lnTo>
                <a:lnTo>
                  <a:pt x="10403" y="10385"/>
                </a:lnTo>
                <a:lnTo>
                  <a:pt x="10568" y="10017"/>
                </a:lnTo>
                <a:lnTo>
                  <a:pt x="10734" y="9630"/>
                </a:lnTo>
                <a:lnTo>
                  <a:pt x="10881" y="9225"/>
                </a:lnTo>
                <a:lnTo>
                  <a:pt x="10992" y="8820"/>
                </a:lnTo>
                <a:lnTo>
                  <a:pt x="11084" y="8397"/>
                </a:lnTo>
                <a:lnTo>
                  <a:pt x="11139" y="7973"/>
                </a:lnTo>
                <a:lnTo>
                  <a:pt x="11176" y="7550"/>
                </a:lnTo>
                <a:lnTo>
                  <a:pt x="11194" y="7108"/>
                </a:lnTo>
                <a:lnTo>
                  <a:pt x="11176" y="6740"/>
                </a:lnTo>
                <a:lnTo>
                  <a:pt x="11158" y="6390"/>
                </a:lnTo>
                <a:lnTo>
                  <a:pt x="11121" y="6021"/>
                </a:lnTo>
                <a:lnTo>
                  <a:pt x="11047" y="5672"/>
                </a:lnTo>
                <a:lnTo>
                  <a:pt x="10973" y="5340"/>
                </a:lnTo>
                <a:lnTo>
                  <a:pt x="10881" y="4990"/>
                </a:lnTo>
                <a:lnTo>
                  <a:pt x="10771" y="4659"/>
                </a:lnTo>
                <a:lnTo>
                  <a:pt x="10642" y="4346"/>
                </a:lnTo>
                <a:lnTo>
                  <a:pt x="10495" y="4033"/>
                </a:lnTo>
                <a:lnTo>
                  <a:pt x="10329" y="3720"/>
                </a:lnTo>
                <a:lnTo>
                  <a:pt x="10163" y="3425"/>
                </a:lnTo>
                <a:lnTo>
                  <a:pt x="9979" y="3131"/>
                </a:lnTo>
                <a:lnTo>
                  <a:pt x="9777" y="2855"/>
                </a:lnTo>
                <a:lnTo>
                  <a:pt x="9574" y="2578"/>
                </a:lnTo>
                <a:lnTo>
                  <a:pt x="9353" y="2321"/>
                </a:lnTo>
                <a:lnTo>
                  <a:pt x="9114" y="2081"/>
                </a:lnTo>
                <a:lnTo>
                  <a:pt x="8874" y="1842"/>
                </a:lnTo>
                <a:lnTo>
                  <a:pt x="8617" y="1621"/>
                </a:lnTo>
                <a:lnTo>
                  <a:pt x="8341" y="1419"/>
                </a:lnTo>
                <a:lnTo>
                  <a:pt x="8064" y="1216"/>
                </a:lnTo>
                <a:lnTo>
                  <a:pt x="7770" y="1032"/>
                </a:lnTo>
                <a:lnTo>
                  <a:pt x="7475" y="866"/>
                </a:lnTo>
                <a:lnTo>
                  <a:pt x="7162" y="700"/>
                </a:lnTo>
                <a:lnTo>
                  <a:pt x="6849" y="553"/>
                </a:lnTo>
                <a:lnTo>
                  <a:pt x="6536" y="424"/>
                </a:lnTo>
                <a:lnTo>
                  <a:pt x="6205" y="314"/>
                </a:lnTo>
                <a:lnTo>
                  <a:pt x="5855" y="222"/>
                </a:lnTo>
                <a:lnTo>
                  <a:pt x="5524" y="148"/>
                </a:lnTo>
                <a:lnTo>
                  <a:pt x="5174" y="74"/>
                </a:lnTo>
                <a:lnTo>
                  <a:pt x="4805" y="38"/>
                </a:lnTo>
                <a:lnTo>
                  <a:pt x="4456" y="19"/>
                </a:lnTo>
                <a:lnTo>
                  <a:pt x="4087" y="1"/>
                </a:lnTo>
                <a:close/>
              </a:path>
            </a:pathLst>
          </a:custGeom>
          <a:solidFill>
            <a:srgbClr val="B8F5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0" y="0"/>
            <a:ext cx="1936023" cy="2500369"/>
          </a:xfrm>
          <a:custGeom>
            <a:avLst/>
            <a:gdLst/>
            <a:ahLst/>
            <a:cxnLst/>
            <a:rect l="l" t="t" r="r" b="b"/>
            <a:pathLst>
              <a:path w="19959" h="25777" extrusionOk="0">
                <a:moveTo>
                  <a:pt x="0" y="0"/>
                </a:moveTo>
                <a:lnTo>
                  <a:pt x="0" y="24727"/>
                </a:lnTo>
                <a:lnTo>
                  <a:pt x="626" y="24967"/>
                </a:lnTo>
                <a:lnTo>
                  <a:pt x="1289" y="25188"/>
                </a:lnTo>
                <a:lnTo>
                  <a:pt x="1952" y="25353"/>
                </a:lnTo>
                <a:lnTo>
                  <a:pt x="2614" y="25501"/>
                </a:lnTo>
                <a:lnTo>
                  <a:pt x="3296" y="25629"/>
                </a:lnTo>
                <a:lnTo>
                  <a:pt x="3995" y="25703"/>
                </a:lnTo>
                <a:lnTo>
                  <a:pt x="4695" y="25758"/>
                </a:lnTo>
                <a:lnTo>
                  <a:pt x="5413" y="25777"/>
                </a:lnTo>
                <a:lnTo>
                  <a:pt x="6168" y="25758"/>
                </a:lnTo>
                <a:lnTo>
                  <a:pt x="6904" y="25703"/>
                </a:lnTo>
                <a:lnTo>
                  <a:pt x="7622" y="25611"/>
                </a:lnTo>
                <a:lnTo>
                  <a:pt x="8341" y="25482"/>
                </a:lnTo>
                <a:lnTo>
                  <a:pt x="9040" y="25316"/>
                </a:lnTo>
                <a:lnTo>
                  <a:pt x="9740" y="25114"/>
                </a:lnTo>
                <a:lnTo>
                  <a:pt x="10421" y="24893"/>
                </a:lnTo>
                <a:lnTo>
                  <a:pt x="11084" y="24635"/>
                </a:lnTo>
                <a:lnTo>
                  <a:pt x="11710" y="24341"/>
                </a:lnTo>
                <a:lnTo>
                  <a:pt x="12354" y="24028"/>
                </a:lnTo>
                <a:lnTo>
                  <a:pt x="12962" y="23678"/>
                </a:lnTo>
                <a:lnTo>
                  <a:pt x="13551" y="23291"/>
                </a:lnTo>
                <a:lnTo>
                  <a:pt x="14122" y="22886"/>
                </a:lnTo>
                <a:lnTo>
                  <a:pt x="14674" y="22463"/>
                </a:lnTo>
                <a:lnTo>
                  <a:pt x="15190" y="22002"/>
                </a:lnTo>
                <a:lnTo>
                  <a:pt x="15705" y="21524"/>
                </a:lnTo>
                <a:lnTo>
                  <a:pt x="16184" y="21008"/>
                </a:lnTo>
                <a:lnTo>
                  <a:pt x="16644" y="20493"/>
                </a:lnTo>
                <a:lnTo>
                  <a:pt x="17068" y="19940"/>
                </a:lnTo>
                <a:lnTo>
                  <a:pt x="17473" y="19370"/>
                </a:lnTo>
                <a:lnTo>
                  <a:pt x="17859" y="18780"/>
                </a:lnTo>
                <a:lnTo>
                  <a:pt x="18209" y="18173"/>
                </a:lnTo>
                <a:lnTo>
                  <a:pt x="18522" y="17528"/>
                </a:lnTo>
                <a:lnTo>
                  <a:pt x="18817" y="16902"/>
                </a:lnTo>
                <a:lnTo>
                  <a:pt x="19075" y="16240"/>
                </a:lnTo>
                <a:lnTo>
                  <a:pt x="19295" y="15558"/>
                </a:lnTo>
                <a:lnTo>
                  <a:pt x="19498" y="14859"/>
                </a:lnTo>
                <a:lnTo>
                  <a:pt x="19664" y="14159"/>
                </a:lnTo>
                <a:lnTo>
                  <a:pt x="19793" y="13441"/>
                </a:lnTo>
                <a:lnTo>
                  <a:pt x="19885" y="12723"/>
                </a:lnTo>
                <a:lnTo>
                  <a:pt x="19940" y="11986"/>
                </a:lnTo>
                <a:lnTo>
                  <a:pt x="19958" y="11232"/>
                </a:lnTo>
                <a:lnTo>
                  <a:pt x="19958" y="10808"/>
                </a:lnTo>
                <a:lnTo>
                  <a:pt x="19940" y="10385"/>
                </a:lnTo>
                <a:lnTo>
                  <a:pt x="19903" y="9980"/>
                </a:lnTo>
                <a:lnTo>
                  <a:pt x="19866" y="9556"/>
                </a:lnTo>
                <a:lnTo>
                  <a:pt x="19811" y="9151"/>
                </a:lnTo>
                <a:lnTo>
                  <a:pt x="19737" y="8746"/>
                </a:lnTo>
                <a:lnTo>
                  <a:pt x="19664" y="8341"/>
                </a:lnTo>
                <a:lnTo>
                  <a:pt x="19590" y="7936"/>
                </a:lnTo>
                <a:lnTo>
                  <a:pt x="19480" y="7549"/>
                </a:lnTo>
                <a:lnTo>
                  <a:pt x="19388" y="7163"/>
                </a:lnTo>
                <a:lnTo>
                  <a:pt x="19259" y="6776"/>
                </a:lnTo>
                <a:lnTo>
                  <a:pt x="19130" y="6389"/>
                </a:lnTo>
                <a:lnTo>
                  <a:pt x="19001" y="6021"/>
                </a:lnTo>
                <a:lnTo>
                  <a:pt x="18854" y="5653"/>
                </a:lnTo>
                <a:lnTo>
                  <a:pt x="18522" y="4916"/>
                </a:lnTo>
                <a:lnTo>
                  <a:pt x="18154" y="4217"/>
                </a:lnTo>
                <a:lnTo>
                  <a:pt x="17749" y="3536"/>
                </a:lnTo>
                <a:lnTo>
                  <a:pt x="17325" y="2873"/>
                </a:lnTo>
                <a:lnTo>
                  <a:pt x="16847" y="2247"/>
                </a:lnTo>
                <a:lnTo>
                  <a:pt x="16350" y="1639"/>
                </a:lnTo>
                <a:lnTo>
                  <a:pt x="15816" y="1068"/>
                </a:lnTo>
                <a:lnTo>
                  <a:pt x="15245" y="516"/>
                </a:lnTo>
                <a:lnTo>
                  <a:pt x="14656" y="0"/>
                </a:lnTo>
                <a:close/>
              </a:path>
            </a:pathLst>
          </a:custGeom>
          <a:solidFill>
            <a:srgbClr val="9BCF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221665" y="0"/>
            <a:ext cx="971649" cy="843027"/>
          </a:xfrm>
          <a:custGeom>
            <a:avLst/>
            <a:gdLst/>
            <a:ahLst/>
            <a:cxnLst/>
            <a:rect l="l" t="t" r="r" b="b"/>
            <a:pathLst>
              <a:path w="10017" h="8691" extrusionOk="0">
                <a:moveTo>
                  <a:pt x="1620" y="0"/>
                </a:moveTo>
                <a:lnTo>
                  <a:pt x="1436" y="185"/>
                </a:lnTo>
                <a:lnTo>
                  <a:pt x="1252" y="369"/>
                </a:lnTo>
                <a:lnTo>
                  <a:pt x="1105" y="553"/>
                </a:lnTo>
                <a:lnTo>
                  <a:pt x="939" y="755"/>
                </a:lnTo>
                <a:lnTo>
                  <a:pt x="792" y="958"/>
                </a:lnTo>
                <a:lnTo>
                  <a:pt x="663" y="1179"/>
                </a:lnTo>
                <a:lnTo>
                  <a:pt x="553" y="1400"/>
                </a:lnTo>
                <a:lnTo>
                  <a:pt x="442" y="1639"/>
                </a:lnTo>
                <a:lnTo>
                  <a:pt x="332" y="1878"/>
                </a:lnTo>
                <a:lnTo>
                  <a:pt x="258" y="2118"/>
                </a:lnTo>
                <a:lnTo>
                  <a:pt x="166" y="2376"/>
                </a:lnTo>
                <a:lnTo>
                  <a:pt x="111" y="2615"/>
                </a:lnTo>
                <a:lnTo>
                  <a:pt x="55" y="2873"/>
                </a:lnTo>
                <a:lnTo>
                  <a:pt x="37" y="3149"/>
                </a:lnTo>
                <a:lnTo>
                  <a:pt x="0" y="3407"/>
                </a:lnTo>
                <a:lnTo>
                  <a:pt x="0" y="3683"/>
                </a:lnTo>
                <a:lnTo>
                  <a:pt x="0" y="3941"/>
                </a:lnTo>
                <a:lnTo>
                  <a:pt x="19" y="4198"/>
                </a:lnTo>
                <a:lnTo>
                  <a:pt x="55" y="4438"/>
                </a:lnTo>
                <a:lnTo>
                  <a:pt x="111" y="4695"/>
                </a:lnTo>
                <a:lnTo>
                  <a:pt x="166" y="4935"/>
                </a:lnTo>
                <a:lnTo>
                  <a:pt x="221" y="5174"/>
                </a:lnTo>
                <a:lnTo>
                  <a:pt x="313" y="5413"/>
                </a:lnTo>
                <a:lnTo>
                  <a:pt x="387" y="5634"/>
                </a:lnTo>
                <a:lnTo>
                  <a:pt x="497" y="5855"/>
                </a:lnTo>
                <a:lnTo>
                  <a:pt x="608" y="6076"/>
                </a:lnTo>
                <a:lnTo>
                  <a:pt x="718" y="6279"/>
                </a:lnTo>
                <a:lnTo>
                  <a:pt x="847" y="6481"/>
                </a:lnTo>
                <a:lnTo>
                  <a:pt x="994" y="6684"/>
                </a:lnTo>
                <a:lnTo>
                  <a:pt x="1142" y="6868"/>
                </a:lnTo>
                <a:lnTo>
                  <a:pt x="1307" y="7052"/>
                </a:lnTo>
                <a:lnTo>
                  <a:pt x="1473" y="7218"/>
                </a:lnTo>
                <a:lnTo>
                  <a:pt x="1639" y="7384"/>
                </a:lnTo>
                <a:lnTo>
                  <a:pt x="1823" y="7549"/>
                </a:lnTo>
                <a:lnTo>
                  <a:pt x="2007" y="7697"/>
                </a:lnTo>
                <a:lnTo>
                  <a:pt x="2210" y="7844"/>
                </a:lnTo>
                <a:lnTo>
                  <a:pt x="2412" y="7973"/>
                </a:lnTo>
                <a:lnTo>
                  <a:pt x="2615" y="8083"/>
                </a:lnTo>
                <a:lnTo>
                  <a:pt x="2836" y="8194"/>
                </a:lnTo>
                <a:lnTo>
                  <a:pt x="3057" y="8304"/>
                </a:lnTo>
                <a:lnTo>
                  <a:pt x="3277" y="8378"/>
                </a:lnTo>
                <a:lnTo>
                  <a:pt x="3517" y="8470"/>
                </a:lnTo>
                <a:lnTo>
                  <a:pt x="3756" y="8525"/>
                </a:lnTo>
                <a:lnTo>
                  <a:pt x="3996" y="8580"/>
                </a:lnTo>
                <a:lnTo>
                  <a:pt x="4253" y="8636"/>
                </a:lnTo>
                <a:lnTo>
                  <a:pt x="4493" y="8672"/>
                </a:lnTo>
                <a:lnTo>
                  <a:pt x="4750" y="8691"/>
                </a:lnTo>
                <a:lnTo>
                  <a:pt x="5266" y="8691"/>
                </a:lnTo>
                <a:lnTo>
                  <a:pt x="5524" y="8672"/>
                </a:lnTo>
                <a:lnTo>
                  <a:pt x="5763" y="8636"/>
                </a:lnTo>
                <a:lnTo>
                  <a:pt x="6021" y="8580"/>
                </a:lnTo>
                <a:lnTo>
                  <a:pt x="6260" y="8525"/>
                </a:lnTo>
                <a:lnTo>
                  <a:pt x="6500" y="8470"/>
                </a:lnTo>
                <a:lnTo>
                  <a:pt x="6739" y="8378"/>
                </a:lnTo>
                <a:lnTo>
                  <a:pt x="6960" y="8304"/>
                </a:lnTo>
                <a:lnTo>
                  <a:pt x="7181" y="8194"/>
                </a:lnTo>
                <a:lnTo>
                  <a:pt x="7402" y="8083"/>
                </a:lnTo>
                <a:lnTo>
                  <a:pt x="7604" y="7973"/>
                </a:lnTo>
                <a:lnTo>
                  <a:pt x="7807" y="7844"/>
                </a:lnTo>
                <a:lnTo>
                  <a:pt x="8009" y="7697"/>
                </a:lnTo>
                <a:lnTo>
                  <a:pt x="8193" y="7549"/>
                </a:lnTo>
                <a:lnTo>
                  <a:pt x="8378" y="7384"/>
                </a:lnTo>
                <a:lnTo>
                  <a:pt x="8543" y="7218"/>
                </a:lnTo>
                <a:lnTo>
                  <a:pt x="8709" y="7052"/>
                </a:lnTo>
                <a:lnTo>
                  <a:pt x="8875" y="6868"/>
                </a:lnTo>
                <a:lnTo>
                  <a:pt x="9022" y="6684"/>
                </a:lnTo>
                <a:lnTo>
                  <a:pt x="9169" y="6481"/>
                </a:lnTo>
                <a:lnTo>
                  <a:pt x="9298" y="6279"/>
                </a:lnTo>
                <a:lnTo>
                  <a:pt x="9409" y="6076"/>
                </a:lnTo>
                <a:lnTo>
                  <a:pt x="9519" y="5855"/>
                </a:lnTo>
                <a:lnTo>
                  <a:pt x="9630" y="5634"/>
                </a:lnTo>
                <a:lnTo>
                  <a:pt x="9703" y="5413"/>
                </a:lnTo>
                <a:lnTo>
                  <a:pt x="9795" y="5174"/>
                </a:lnTo>
                <a:lnTo>
                  <a:pt x="9850" y="4935"/>
                </a:lnTo>
                <a:lnTo>
                  <a:pt x="9906" y="4695"/>
                </a:lnTo>
                <a:lnTo>
                  <a:pt x="9961" y="4438"/>
                </a:lnTo>
                <a:lnTo>
                  <a:pt x="9998" y="4198"/>
                </a:lnTo>
                <a:lnTo>
                  <a:pt x="10016" y="3941"/>
                </a:lnTo>
                <a:lnTo>
                  <a:pt x="10016" y="3683"/>
                </a:lnTo>
                <a:lnTo>
                  <a:pt x="10016" y="3407"/>
                </a:lnTo>
                <a:lnTo>
                  <a:pt x="9979" y="3149"/>
                </a:lnTo>
                <a:lnTo>
                  <a:pt x="9961" y="2873"/>
                </a:lnTo>
                <a:lnTo>
                  <a:pt x="9906" y="2615"/>
                </a:lnTo>
                <a:lnTo>
                  <a:pt x="9850" y="2376"/>
                </a:lnTo>
                <a:lnTo>
                  <a:pt x="9758" y="2118"/>
                </a:lnTo>
                <a:lnTo>
                  <a:pt x="9685" y="1878"/>
                </a:lnTo>
                <a:lnTo>
                  <a:pt x="9574" y="1639"/>
                </a:lnTo>
                <a:lnTo>
                  <a:pt x="9464" y="1400"/>
                </a:lnTo>
                <a:lnTo>
                  <a:pt x="9353" y="1179"/>
                </a:lnTo>
                <a:lnTo>
                  <a:pt x="9224" y="958"/>
                </a:lnTo>
                <a:lnTo>
                  <a:pt x="9077" y="755"/>
                </a:lnTo>
                <a:lnTo>
                  <a:pt x="8911" y="553"/>
                </a:lnTo>
                <a:lnTo>
                  <a:pt x="8764" y="369"/>
                </a:lnTo>
                <a:lnTo>
                  <a:pt x="8580" y="185"/>
                </a:lnTo>
                <a:lnTo>
                  <a:pt x="8396" y="0"/>
                </a:lnTo>
                <a:close/>
              </a:path>
            </a:pathLst>
          </a:custGeom>
          <a:solidFill>
            <a:srgbClr val="51B1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4918075" y="1991850"/>
            <a:ext cx="39579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/>
          <p:nvPr/>
        </p:nvSpPr>
        <p:spPr>
          <a:xfrm>
            <a:off x="0" y="0"/>
            <a:ext cx="9144093" cy="5143522"/>
          </a:xfrm>
          <a:custGeom>
            <a:avLst/>
            <a:gdLst/>
            <a:ahLst/>
            <a:cxnLst/>
            <a:rect l="l" t="t" r="r" b="b"/>
            <a:pathLst>
              <a:path w="94269" h="53026" extrusionOk="0">
                <a:moveTo>
                  <a:pt x="13957" y="6721"/>
                </a:moveTo>
                <a:lnTo>
                  <a:pt x="14436" y="6960"/>
                </a:lnTo>
                <a:lnTo>
                  <a:pt x="14988" y="7255"/>
                </a:lnTo>
                <a:lnTo>
                  <a:pt x="15706" y="7660"/>
                </a:lnTo>
                <a:lnTo>
                  <a:pt x="16590" y="8157"/>
                </a:lnTo>
                <a:lnTo>
                  <a:pt x="17584" y="8746"/>
                </a:lnTo>
                <a:lnTo>
                  <a:pt x="18652" y="9446"/>
                </a:lnTo>
                <a:lnTo>
                  <a:pt x="19794" y="10219"/>
                </a:lnTo>
                <a:lnTo>
                  <a:pt x="20383" y="10642"/>
                </a:lnTo>
                <a:lnTo>
                  <a:pt x="20972" y="11084"/>
                </a:lnTo>
                <a:lnTo>
                  <a:pt x="21580" y="11526"/>
                </a:lnTo>
                <a:lnTo>
                  <a:pt x="22169" y="12005"/>
                </a:lnTo>
                <a:lnTo>
                  <a:pt x="22758" y="12502"/>
                </a:lnTo>
                <a:lnTo>
                  <a:pt x="23329" y="13018"/>
                </a:lnTo>
                <a:lnTo>
                  <a:pt x="23899" y="13533"/>
                </a:lnTo>
                <a:lnTo>
                  <a:pt x="24452" y="14085"/>
                </a:lnTo>
                <a:lnTo>
                  <a:pt x="24986" y="14638"/>
                </a:lnTo>
                <a:lnTo>
                  <a:pt x="25483" y="15208"/>
                </a:lnTo>
                <a:lnTo>
                  <a:pt x="25962" y="15798"/>
                </a:lnTo>
                <a:lnTo>
                  <a:pt x="26422" y="16405"/>
                </a:lnTo>
                <a:lnTo>
                  <a:pt x="26845" y="17013"/>
                </a:lnTo>
                <a:lnTo>
                  <a:pt x="27232" y="17639"/>
                </a:lnTo>
                <a:lnTo>
                  <a:pt x="27582" y="18283"/>
                </a:lnTo>
                <a:lnTo>
                  <a:pt x="27729" y="18596"/>
                </a:lnTo>
                <a:lnTo>
                  <a:pt x="27876" y="18928"/>
                </a:lnTo>
                <a:lnTo>
                  <a:pt x="28005" y="19241"/>
                </a:lnTo>
                <a:lnTo>
                  <a:pt x="28134" y="19572"/>
                </a:lnTo>
                <a:lnTo>
                  <a:pt x="28245" y="19885"/>
                </a:lnTo>
                <a:lnTo>
                  <a:pt x="28337" y="20216"/>
                </a:lnTo>
                <a:lnTo>
                  <a:pt x="28484" y="20842"/>
                </a:lnTo>
                <a:lnTo>
                  <a:pt x="28594" y="21468"/>
                </a:lnTo>
                <a:lnTo>
                  <a:pt x="28668" y="22094"/>
                </a:lnTo>
                <a:lnTo>
                  <a:pt x="28686" y="22702"/>
                </a:lnTo>
                <a:lnTo>
                  <a:pt x="28686" y="23291"/>
                </a:lnTo>
                <a:lnTo>
                  <a:pt x="28650" y="23880"/>
                </a:lnTo>
                <a:lnTo>
                  <a:pt x="28576" y="24451"/>
                </a:lnTo>
                <a:lnTo>
                  <a:pt x="28465" y="25003"/>
                </a:lnTo>
                <a:lnTo>
                  <a:pt x="28337" y="25556"/>
                </a:lnTo>
                <a:lnTo>
                  <a:pt x="28189" y="26090"/>
                </a:lnTo>
                <a:lnTo>
                  <a:pt x="28024" y="26587"/>
                </a:lnTo>
                <a:lnTo>
                  <a:pt x="27839" y="27084"/>
                </a:lnTo>
                <a:lnTo>
                  <a:pt x="27637" y="27563"/>
                </a:lnTo>
                <a:lnTo>
                  <a:pt x="27434" y="28023"/>
                </a:lnTo>
                <a:lnTo>
                  <a:pt x="27213" y="28446"/>
                </a:lnTo>
                <a:lnTo>
                  <a:pt x="26974" y="28870"/>
                </a:lnTo>
                <a:lnTo>
                  <a:pt x="26753" y="29257"/>
                </a:lnTo>
                <a:lnTo>
                  <a:pt x="26514" y="29625"/>
                </a:lnTo>
                <a:lnTo>
                  <a:pt x="26072" y="30288"/>
                </a:lnTo>
                <a:lnTo>
                  <a:pt x="25649" y="30840"/>
                </a:lnTo>
                <a:lnTo>
                  <a:pt x="25299" y="31300"/>
                </a:lnTo>
                <a:lnTo>
                  <a:pt x="25004" y="31632"/>
                </a:lnTo>
                <a:lnTo>
                  <a:pt x="24746" y="31889"/>
                </a:lnTo>
                <a:lnTo>
                  <a:pt x="24378" y="31889"/>
                </a:lnTo>
                <a:lnTo>
                  <a:pt x="23936" y="31871"/>
                </a:lnTo>
                <a:lnTo>
                  <a:pt x="23365" y="31834"/>
                </a:lnTo>
                <a:lnTo>
                  <a:pt x="22666" y="31742"/>
                </a:lnTo>
                <a:lnTo>
                  <a:pt x="21874" y="31613"/>
                </a:lnTo>
                <a:lnTo>
                  <a:pt x="21451" y="31521"/>
                </a:lnTo>
                <a:lnTo>
                  <a:pt x="21009" y="31429"/>
                </a:lnTo>
                <a:lnTo>
                  <a:pt x="20548" y="31300"/>
                </a:lnTo>
                <a:lnTo>
                  <a:pt x="20088" y="31171"/>
                </a:lnTo>
                <a:lnTo>
                  <a:pt x="19609" y="31006"/>
                </a:lnTo>
                <a:lnTo>
                  <a:pt x="19131" y="30822"/>
                </a:lnTo>
                <a:lnTo>
                  <a:pt x="18634" y="30619"/>
                </a:lnTo>
                <a:lnTo>
                  <a:pt x="18155" y="30380"/>
                </a:lnTo>
                <a:lnTo>
                  <a:pt x="17676" y="30122"/>
                </a:lnTo>
                <a:lnTo>
                  <a:pt x="17198" y="29846"/>
                </a:lnTo>
                <a:lnTo>
                  <a:pt x="16719" y="29533"/>
                </a:lnTo>
                <a:lnTo>
                  <a:pt x="16259" y="29201"/>
                </a:lnTo>
                <a:lnTo>
                  <a:pt x="15798" y="28815"/>
                </a:lnTo>
                <a:lnTo>
                  <a:pt x="15356" y="28410"/>
                </a:lnTo>
                <a:lnTo>
                  <a:pt x="14951" y="27968"/>
                </a:lnTo>
                <a:lnTo>
                  <a:pt x="14546" y="27507"/>
                </a:lnTo>
                <a:lnTo>
                  <a:pt x="14160" y="26992"/>
                </a:lnTo>
                <a:lnTo>
                  <a:pt x="13810" y="26440"/>
                </a:lnTo>
                <a:lnTo>
                  <a:pt x="13644" y="26145"/>
                </a:lnTo>
                <a:lnTo>
                  <a:pt x="13478" y="25850"/>
                </a:lnTo>
                <a:lnTo>
                  <a:pt x="13331" y="25537"/>
                </a:lnTo>
                <a:lnTo>
                  <a:pt x="13184" y="25224"/>
                </a:lnTo>
                <a:lnTo>
                  <a:pt x="13055" y="24893"/>
                </a:lnTo>
                <a:lnTo>
                  <a:pt x="12926" y="24562"/>
                </a:lnTo>
                <a:lnTo>
                  <a:pt x="12705" y="23862"/>
                </a:lnTo>
                <a:lnTo>
                  <a:pt x="12521" y="23162"/>
                </a:lnTo>
                <a:lnTo>
                  <a:pt x="12374" y="22426"/>
                </a:lnTo>
                <a:lnTo>
                  <a:pt x="12245" y="21689"/>
                </a:lnTo>
                <a:lnTo>
                  <a:pt x="12153" y="20935"/>
                </a:lnTo>
                <a:lnTo>
                  <a:pt x="12097" y="20161"/>
                </a:lnTo>
                <a:lnTo>
                  <a:pt x="12061" y="19388"/>
                </a:lnTo>
                <a:lnTo>
                  <a:pt x="12042" y="18615"/>
                </a:lnTo>
                <a:lnTo>
                  <a:pt x="12042" y="17841"/>
                </a:lnTo>
                <a:lnTo>
                  <a:pt x="12079" y="17086"/>
                </a:lnTo>
                <a:lnTo>
                  <a:pt x="12116" y="16313"/>
                </a:lnTo>
                <a:lnTo>
                  <a:pt x="12190" y="15558"/>
                </a:lnTo>
                <a:lnTo>
                  <a:pt x="12263" y="14803"/>
                </a:lnTo>
                <a:lnTo>
                  <a:pt x="12355" y="14085"/>
                </a:lnTo>
                <a:lnTo>
                  <a:pt x="12466" y="13367"/>
                </a:lnTo>
                <a:lnTo>
                  <a:pt x="12687" y="12005"/>
                </a:lnTo>
                <a:lnTo>
                  <a:pt x="12926" y="10753"/>
                </a:lnTo>
                <a:lnTo>
                  <a:pt x="13184" y="9611"/>
                </a:lnTo>
                <a:lnTo>
                  <a:pt x="13423" y="8636"/>
                </a:lnTo>
                <a:lnTo>
                  <a:pt x="13626" y="7844"/>
                </a:lnTo>
                <a:lnTo>
                  <a:pt x="13810" y="7236"/>
                </a:lnTo>
                <a:lnTo>
                  <a:pt x="13957" y="6721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4"/>
          <p:cNvSpPr/>
          <p:nvPr/>
        </p:nvSpPr>
        <p:spPr>
          <a:xfrm>
            <a:off x="1650244" y="3237827"/>
            <a:ext cx="930521" cy="1355672"/>
          </a:xfrm>
          <a:custGeom>
            <a:avLst/>
            <a:gdLst/>
            <a:ahLst/>
            <a:cxnLst/>
            <a:rect l="l" t="t" r="r" b="b"/>
            <a:pathLst>
              <a:path w="9593" h="13976" extrusionOk="0">
                <a:moveTo>
                  <a:pt x="7163" y="1"/>
                </a:moveTo>
                <a:lnTo>
                  <a:pt x="6610" y="19"/>
                </a:lnTo>
                <a:lnTo>
                  <a:pt x="6260" y="56"/>
                </a:lnTo>
                <a:lnTo>
                  <a:pt x="5874" y="111"/>
                </a:lnTo>
                <a:lnTo>
                  <a:pt x="5469" y="166"/>
                </a:lnTo>
                <a:lnTo>
                  <a:pt x="5027" y="277"/>
                </a:lnTo>
                <a:lnTo>
                  <a:pt x="4585" y="387"/>
                </a:lnTo>
                <a:lnTo>
                  <a:pt x="4125" y="553"/>
                </a:lnTo>
                <a:lnTo>
                  <a:pt x="3664" y="756"/>
                </a:lnTo>
                <a:lnTo>
                  <a:pt x="3204" y="995"/>
                </a:lnTo>
                <a:lnTo>
                  <a:pt x="2983" y="1124"/>
                </a:lnTo>
                <a:lnTo>
                  <a:pt x="2762" y="1271"/>
                </a:lnTo>
                <a:lnTo>
                  <a:pt x="2541" y="1418"/>
                </a:lnTo>
                <a:lnTo>
                  <a:pt x="2320" y="1603"/>
                </a:lnTo>
                <a:lnTo>
                  <a:pt x="2118" y="1787"/>
                </a:lnTo>
                <a:lnTo>
                  <a:pt x="1915" y="1971"/>
                </a:lnTo>
                <a:lnTo>
                  <a:pt x="1713" y="2192"/>
                </a:lnTo>
                <a:lnTo>
                  <a:pt x="1529" y="2413"/>
                </a:lnTo>
                <a:lnTo>
                  <a:pt x="1344" y="2652"/>
                </a:lnTo>
                <a:lnTo>
                  <a:pt x="1160" y="2910"/>
                </a:lnTo>
                <a:lnTo>
                  <a:pt x="1013" y="3186"/>
                </a:lnTo>
                <a:lnTo>
                  <a:pt x="866" y="3462"/>
                </a:lnTo>
                <a:lnTo>
                  <a:pt x="700" y="3830"/>
                </a:lnTo>
                <a:lnTo>
                  <a:pt x="553" y="4217"/>
                </a:lnTo>
                <a:lnTo>
                  <a:pt x="424" y="4622"/>
                </a:lnTo>
                <a:lnTo>
                  <a:pt x="313" y="5027"/>
                </a:lnTo>
                <a:lnTo>
                  <a:pt x="221" y="5451"/>
                </a:lnTo>
                <a:lnTo>
                  <a:pt x="148" y="5874"/>
                </a:lnTo>
                <a:lnTo>
                  <a:pt x="92" y="6298"/>
                </a:lnTo>
                <a:lnTo>
                  <a:pt x="56" y="6739"/>
                </a:lnTo>
                <a:lnTo>
                  <a:pt x="19" y="7181"/>
                </a:lnTo>
                <a:lnTo>
                  <a:pt x="0" y="7605"/>
                </a:lnTo>
                <a:lnTo>
                  <a:pt x="0" y="8489"/>
                </a:lnTo>
                <a:lnTo>
                  <a:pt x="37" y="9335"/>
                </a:lnTo>
                <a:lnTo>
                  <a:pt x="111" y="10164"/>
                </a:lnTo>
                <a:lnTo>
                  <a:pt x="185" y="10937"/>
                </a:lnTo>
                <a:lnTo>
                  <a:pt x="295" y="11655"/>
                </a:lnTo>
                <a:lnTo>
                  <a:pt x="405" y="12318"/>
                </a:lnTo>
                <a:lnTo>
                  <a:pt x="516" y="12871"/>
                </a:lnTo>
                <a:lnTo>
                  <a:pt x="682" y="13681"/>
                </a:lnTo>
                <a:lnTo>
                  <a:pt x="755" y="13975"/>
                </a:lnTo>
                <a:lnTo>
                  <a:pt x="1050" y="13846"/>
                </a:lnTo>
                <a:lnTo>
                  <a:pt x="1786" y="13497"/>
                </a:lnTo>
                <a:lnTo>
                  <a:pt x="2302" y="13239"/>
                </a:lnTo>
                <a:lnTo>
                  <a:pt x="2873" y="12926"/>
                </a:lnTo>
                <a:lnTo>
                  <a:pt x="3499" y="12558"/>
                </a:lnTo>
                <a:lnTo>
                  <a:pt x="4180" y="12152"/>
                </a:lnTo>
                <a:lnTo>
                  <a:pt x="4861" y="11711"/>
                </a:lnTo>
                <a:lnTo>
                  <a:pt x="5561" y="11213"/>
                </a:lnTo>
                <a:lnTo>
                  <a:pt x="6260" y="10680"/>
                </a:lnTo>
                <a:lnTo>
                  <a:pt x="6592" y="10385"/>
                </a:lnTo>
                <a:lnTo>
                  <a:pt x="6923" y="10090"/>
                </a:lnTo>
                <a:lnTo>
                  <a:pt x="7236" y="9796"/>
                </a:lnTo>
                <a:lnTo>
                  <a:pt x="7549" y="9483"/>
                </a:lnTo>
                <a:lnTo>
                  <a:pt x="7825" y="9170"/>
                </a:lnTo>
                <a:lnTo>
                  <a:pt x="8102" y="8838"/>
                </a:lnTo>
                <a:lnTo>
                  <a:pt x="8359" y="8507"/>
                </a:lnTo>
                <a:lnTo>
                  <a:pt x="8599" y="8157"/>
                </a:lnTo>
                <a:lnTo>
                  <a:pt x="8820" y="7807"/>
                </a:lnTo>
                <a:lnTo>
                  <a:pt x="9004" y="7457"/>
                </a:lnTo>
                <a:lnTo>
                  <a:pt x="9133" y="7163"/>
                </a:lnTo>
                <a:lnTo>
                  <a:pt x="9243" y="6868"/>
                </a:lnTo>
                <a:lnTo>
                  <a:pt x="9354" y="6592"/>
                </a:lnTo>
                <a:lnTo>
                  <a:pt x="9427" y="6298"/>
                </a:lnTo>
                <a:lnTo>
                  <a:pt x="9482" y="6021"/>
                </a:lnTo>
                <a:lnTo>
                  <a:pt x="9538" y="5727"/>
                </a:lnTo>
                <a:lnTo>
                  <a:pt x="9556" y="5451"/>
                </a:lnTo>
                <a:lnTo>
                  <a:pt x="9575" y="5174"/>
                </a:lnTo>
                <a:lnTo>
                  <a:pt x="9593" y="4917"/>
                </a:lnTo>
                <a:lnTo>
                  <a:pt x="9575" y="4641"/>
                </a:lnTo>
                <a:lnTo>
                  <a:pt x="9556" y="4383"/>
                </a:lnTo>
                <a:lnTo>
                  <a:pt x="9519" y="4125"/>
                </a:lnTo>
                <a:lnTo>
                  <a:pt x="9427" y="3609"/>
                </a:lnTo>
                <a:lnTo>
                  <a:pt x="9317" y="3131"/>
                </a:lnTo>
                <a:lnTo>
                  <a:pt x="9169" y="2670"/>
                </a:lnTo>
                <a:lnTo>
                  <a:pt x="8985" y="2247"/>
                </a:lnTo>
                <a:lnTo>
                  <a:pt x="8801" y="1842"/>
                </a:lnTo>
                <a:lnTo>
                  <a:pt x="8617" y="1474"/>
                </a:lnTo>
                <a:lnTo>
                  <a:pt x="8415" y="1142"/>
                </a:lnTo>
                <a:lnTo>
                  <a:pt x="8230" y="848"/>
                </a:lnTo>
                <a:lnTo>
                  <a:pt x="7899" y="387"/>
                </a:lnTo>
                <a:lnTo>
                  <a:pt x="2836" y="9777"/>
                </a:lnTo>
                <a:lnTo>
                  <a:pt x="7163" y="1"/>
                </a:lnTo>
                <a:close/>
              </a:path>
            </a:pathLst>
          </a:custGeom>
          <a:solidFill>
            <a:srgbClr val="9BCF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/>
          <p:nvPr/>
        </p:nvSpPr>
        <p:spPr>
          <a:xfrm>
            <a:off x="7602686" y="3512916"/>
            <a:ext cx="1278848" cy="1021604"/>
          </a:xfrm>
          <a:custGeom>
            <a:avLst/>
            <a:gdLst/>
            <a:ahLst/>
            <a:cxnLst/>
            <a:rect l="l" t="t" r="r" b="b"/>
            <a:pathLst>
              <a:path w="13184" h="10532" extrusionOk="0">
                <a:moveTo>
                  <a:pt x="4640" y="0"/>
                </a:moveTo>
                <a:lnTo>
                  <a:pt x="4107" y="19"/>
                </a:lnTo>
                <a:lnTo>
                  <a:pt x="3609" y="55"/>
                </a:lnTo>
                <a:lnTo>
                  <a:pt x="3112" y="147"/>
                </a:lnTo>
                <a:lnTo>
                  <a:pt x="2652" y="240"/>
                </a:lnTo>
                <a:lnTo>
                  <a:pt x="2229" y="368"/>
                </a:lnTo>
                <a:lnTo>
                  <a:pt x="1823" y="497"/>
                </a:lnTo>
                <a:lnTo>
                  <a:pt x="1455" y="645"/>
                </a:lnTo>
                <a:lnTo>
                  <a:pt x="1124" y="792"/>
                </a:lnTo>
                <a:lnTo>
                  <a:pt x="608" y="1050"/>
                </a:lnTo>
                <a:lnTo>
                  <a:pt x="9280" y="7659"/>
                </a:lnTo>
                <a:lnTo>
                  <a:pt x="93" y="1731"/>
                </a:lnTo>
                <a:lnTo>
                  <a:pt x="38" y="2302"/>
                </a:lnTo>
                <a:lnTo>
                  <a:pt x="1" y="2651"/>
                </a:lnTo>
                <a:lnTo>
                  <a:pt x="1" y="3038"/>
                </a:lnTo>
                <a:lnTo>
                  <a:pt x="1" y="3480"/>
                </a:lnTo>
                <a:lnTo>
                  <a:pt x="38" y="3922"/>
                </a:lnTo>
                <a:lnTo>
                  <a:pt x="93" y="4401"/>
                </a:lnTo>
                <a:lnTo>
                  <a:pt x="166" y="4879"/>
                </a:lnTo>
                <a:lnTo>
                  <a:pt x="295" y="5376"/>
                </a:lnTo>
                <a:lnTo>
                  <a:pt x="461" y="5873"/>
                </a:lnTo>
                <a:lnTo>
                  <a:pt x="553" y="6131"/>
                </a:lnTo>
                <a:lnTo>
                  <a:pt x="664" y="6389"/>
                </a:lnTo>
                <a:lnTo>
                  <a:pt x="792" y="6628"/>
                </a:lnTo>
                <a:lnTo>
                  <a:pt x="940" y="6868"/>
                </a:lnTo>
                <a:lnTo>
                  <a:pt x="1087" y="7107"/>
                </a:lnTo>
                <a:lnTo>
                  <a:pt x="1253" y="7346"/>
                </a:lnTo>
                <a:lnTo>
                  <a:pt x="1437" y="7586"/>
                </a:lnTo>
                <a:lnTo>
                  <a:pt x="1639" y="7807"/>
                </a:lnTo>
                <a:lnTo>
                  <a:pt x="1842" y="8028"/>
                </a:lnTo>
                <a:lnTo>
                  <a:pt x="2081" y="8249"/>
                </a:lnTo>
                <a:lnTo>
                  <a:pt x="2321" y="8451"/>
                </a:lnTo>
                <a:lnTo>
                  <a:pt x="2597" y="8654"/>
                </a:lnTo>
                <a:lnTo>
                  <a:pt x="2928" y="8875"/>
                </a:lnTo>
                <a:lnTo>
                  <a:pt x="3296" y="9077"/>
                </a:lnTo>
                <a:lnTo>
                  <a:pt x="3683" y="9280"/>
                </a:lnTo>
                <a:lnTo>
                  <a:pt x="4070" y="9445"/>
                </a:lnTo>
                <a:lnTo>
                  <a:pt x="4475" y="9611"/>
                </a:lnTo>
                <a:lnTo>
                  <a:pt x="4898" y="9758"/>
                </a:lnTo>
                <a:lnTo>
                  <a:pt x="5322" y="9869"/>
                </a:lnTo>
                <a:lnTo>
                  <a:pt x="5764" y="9998"/>
                </a:lnTo>
                <a:lnTo>
                  <a:pt x="6187" y="10090"/>
                </a:lnTo>
                <a:lnTo>
                  <a:pt x="6629" y="10182"/>
                </a:lnTo>
                <a:lnTo>
                  <a:pt x="7071" y="10255"/>
                </a:lnTo>
                <a:lnTo>
                  <a:pt x="7513" y="10329"/>
                </a:lnTo>
                <a:lnTo>
                  <a:pt x="8378" y="10421"/>
                </a:lnTo>
                <a:lnTo>
                  <a:pt x="9225" y="10476"/>
                </a:lnTo>
                <a:lnTo>
                  <a:pt x="10035" y="10513"/>
                </a:lnTo>
                <a:lnTo>
                  <a:pt x="10772" y="10532"/>
                </a:lnTo>
                <a:lnTo>
                  <a:pt x="11434" y="10513"/>
                </a:lnTo>
                <a:lnTo>
                  <a:pt x="12024" y="10495"/>
                </a:lnTo>
                <a:lnTo>
                  <a:pt x="12870" y="10458"/>
                </a:lnTo>
                <a:lnTo>
                  <a:pt x="13183" y="10421"/>
                </a:lnTo>
                <a:lnTo>
                  <a:pt x="13091" y="10127"/>
                </a:lnTo>
                <a:lnTo>
                  <a:pt x="12852" y="9316"/>
                </a:lnTo>
                <a:lnTo>
                  <a:pt x="12686" y="8764"/>
                </a:lnTo>
                <a:lnTo>
                  <a:pt x="12465" y="8138"/>
                </a:lnTo>
                <a:lnTo>
                  <a:pt x="12189" y="7438"/>
                </a:lnTo>
                <a:lnTo>
                  <a:pt x="11895" y="6684"/>
                </a:lnTo>
                <a:lnTo>
                  <a:pt x="11545" y="5929"/>
                </a:lnTo>
                <a:lnTo>
                  <a:pt x="11158" y="5137"/>
                </a:lnTo>
                <a:lnTo>
                  <a:pt x="10956" y="4750"/>
                </a:lnTo>
                <a:lnTo>
                  <a:pt x="10735" y="4364"/>
                </a:lnTo>
                <a:lnTo>
                  <a:pt x="10495" y="3977"/>
                </a:lnTo>
                <a:lnTo>
                  <a:pt x="10256" y="3590"/>
                </a:lnTo>
                <a:lnTo>
                  <a:pt x="9998" y="3222"/>
                </a:lnTo>
                <a:lnTo>
                  <a:pt x="9740" y="2872"/>
                </a:lnTo>
                <a:lnTo>
                  <a:pt x="9464" y="2523"/>
                </a:lnTo>
                <a:lnTo>
                  <a:pt x="9170" y="2191"/>
                </a:lnTo>
                <a:lnTo>
                  <a:pt x="8875" y="1878"/>
                </a:lnTo>
                <a:lnTo>
                  <a:pt x="8562" y="1584"/>
                </a:lnTo>
                <a:lnTo>
                  <a:pt x="8249" y="1307"/>
                </a:lnTo>
                <a:lnTo>
                  <a:pt x="7918" y="1068"/>
                </a:lnTo>
                <a:lnTo>
                  <a:pt x="7642" y="884"/>
                </a:lnTo>
                <a:lnTo>
                  <a:pt x="7365" y="718"/>
                </a:lnTo>
                <a:lnTo>
                  <a:pt x="7089" y="589"/>
                </a:lnTo>
                <a:lnTo>
                  <a:pt x="6813" y="460"/>
                </a:lnTo>
                <a:lnTo>
                  <a:pt x="6537" y="350"/>
                </a:lnTo>
                <a:lnTo>
                  <a:pt x="6261" y="258"/>
                </a:lnTo>
                <a:lnTo>
                  <a:pt x="5985" y="184"/>
                </a:lnTo>
                <a:lnTo>
                  <a:pt x="5708" y="111"/>
                </a:lnTo>
                <a:lnTo>
                  <a:pt x="5432" y="74"/>
                </a:lnTo>
                <a:lnTo>
                  <a:pt x="5174" y="37"/>
                </a:lnTo>
                <a:lnTo>
                  <a:pt x="4898" y="19"/>
                </a:lnTo>
                <a:lnTo>
                  <a:pt x="4640" y="0"/>
                </a:lnTo>
                <a:close/>
              </a:path>
            </a:pathLst>
          </a:custGeom>
          <a:solidFill>
            <a:srgbClr val="51B1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6991883" y="3961149"/>
            <a:ext cx="566286" cy="927029"/>
          </a:xfrm>
          <a:custGeom>
            <a:avLst/>
            <a:gdLst/>
            <a:ahLst/>
            <a:cxnLst/>
            <a:rect l="l" t="t" r="r" b="b"/>
            <a:pathLst>
              <a:path w="5838" h="9557" extrusionOk="0">
                <a:moveTo>
                  <a:pt x="3628" y="0"/>
                </a:moveTo>
                <a:lnTo>
                  <a:pt x="3499" y="37"/>
                </a:lnTo>
                <a:lnTo>
                  <a:pt x="3149" y="129"/>
                </a:lnTo>
                <a:lnTo>
                  <a:pt x="2910" y="203"/>
                </a:lnTo>
                <a:lnTo>
                  <a:pt x="2634" y="313"/>
                </a:lnTo>
                <a:lnTo>
                  <a:pt x="2358" y="442"/>
                </a:lnTo>
                <a:lnTo>
                  <a:pt x="2045" y="608"/>
                </a:lnTo>
                <a:lnTo>
                  <a:pt x="1732" y="792"/>
                </a:lnTo>
                <a:lnTo>
                  <a:pt x="1419" y="1013"/>
                </a:lnTo>
                <a:lnTo>
                  <a:pt x="1124" y="1289"/>
                </a:lnTo>
                <a:lnTo>
                  <a:pt x="977" y="1418"/>
                </a:lnTo>
                <a:lnTo>
                  <a:pt x="848" y="1584"/>
                </a:lnTo>
                <a:lnTo>
                  <a:pt x="719" y="1750"/>
                </a:lnTo>
                <a:lnTo>
                  <a:pt x="590" y="1915"/>
                </a:lnTo>
                <a:lnTo>
                  <a:pt x="480" y="2099"/>
                </a:lnTo>
                <a:lnTo>
                  <a:pt x="369" y="2302"/>
                </a:lnTo>
                <a:lnTo>
                  <a:pt x="277" y="2504"/>
                </a:lnTo>
                <a:lnTo>
                  <a:pt x="203" y="2725"/>
                </a:lnTo>
                <a:lnTo>
                  <a:pt x="130" y="2946"/>
                </a:lnTo>
                <a:lnTo>
                  <a:pt x="75" y="3186"/>
                </a:lnTo>
                <a:lnTo>
                  <a:pt x="38" y="3443"/>
                </a:lnTo>
                <a:lnTo>
                  <a:pt x="19" y="3701"/>
                </a:lnTo>
                <a:lnTo>
                  <a:pt x="1" y="3959"/>
                </a:lnTo>
                <a:lnTo>
                  <a:pt x="1" y="4217"/>
                </a:lnTo>
                <a:lnTo>
                  <a:pt x="19" y="4493"/>
                </a:lnTo>
                <a:lnTo>
                  <a:pt x="56" y="4751"/>
                </a:lnTo>
                <a:lnTo>
                  <a:pt x="130" y="5303"/>
                </a:lnTo>
                <a:lnTo>
                  <a:pt x="259" y="5837"/>
                </a:lnTo>
                <a:lnTo>
                  <a:pt x="406" y="6353"/>
                </a:lnTo>
                <a:lnTo>
                  <a:pt x="572" y="6868"/>
                </a:lnTo>
                <a:lnTo>
                  <a:pt x="756" y="7365"/>
                </a:lnTo>
                <a:lnTo>
                  <a:pt x="940" y="7807"/>
                </a:lnTo>
                <a:lnTo>
                  <a:pt x="1142" y="8231"/>
                </a:lnTo>
                <a:lnTo>
                  <a:pt x="1474" y="8930"/>
                </a:lnTo>
                <a:lnTo>
                  <a:pt x="1732" y="9390"/>
                </a:lnTo>
                <a:lnTo>
                  <a:pt x="1824" y="9556"/>
                </a:lnTo>
                <a:lnTo>
                  <a:pt x="1971" y="9427"/>
                </a:lnTo>
                <a:lnTo>
                  <a:pt x="2376" y="9096"/>
                </a:lnTo>
                <a:lnTo>
                  <a:pt x="2947" y="8580"/>
                </a:lnTo>
                <a:lnTo>
                  <a:pt x="3260" y="8249"/>
                </a:lnTo>
                <a:lnTo>
                  <a:pt x="3610" y="7899"/>
                </a:lnTo>
                <a:lnTo>
                  <a:pt x="3959" y="7512"/>
                </a:lnTo>
                <a:lnTo>
                  <a:pt x="4309" y="7107"/>
                </a:lnTo>
                <a:lnTo>
                  <a:pt x="4641" y="6666"/>
                </a:lnTo>
                <a:lnTo>
                  <a:pt x="4954" y="6205"/>
                </a:lnTo>
                <a:lnTo>
                  <a:pt x="5230" y="5745"/>
                </a:lnTo>
                <a:lnTo>
                  <a:pt x="5359" y="5506"/>
                </a:lnTo>
                <a:lnTo>
                  <a:pt x="5469" y="5266"/>
                </a:lnTo>
                <a:lnTo>
                  <a:pt x="5561" y="5008"/>
                </a:lnTo>
                <a:lnTo>
                  <a:pt x="5653" y="4769"/>
                </a:lnTo>
                <a:lnTo>
                  <a:pt x="5727" y="4530"/>
                </a:lnTo>
                <a:lnTo>
                  <a:pt x="5782" y="4272"/>
                </a:lnTo>
                <a:lnTo>
                  <a:pt x="5819" y="4033"/>
                </a:lnTo>
                <a:lnTo>
                  <a:pt x="5837" y="3793"/>
                </a:lnTo>
                <a:lnTo>
                  <a:pt x="5837" y="3554"/>
                </a:lnTo>
                <a:lnTo>
                  <a:pt x="5837" y="3333"/>
                </a:lnTo>
                <a:lnTo>
                  <a:pt x="5801" y="3112"/>
                </a:lnTo>
                <a:lnTo>
                  <a:pt x="5764" y="2910"/>
                </a:lnTo>
                <a:lnTo>
                  <a:pt x="5727" y="2689"/>
                </a:lnTo>
                <a:lnTo>
                  <a:pt x="5653" y="2486"/>
                </a:lnTo>
                <a:lnTo>
                  <a:pt x="5580" y="2302"/>
                </a:lnTo>
                <a:lnTo>
                  <a:pt x="5506" y="2118"/>
                </a:lnTo>
                <a:lnTo>
                  <a:pt x="5322" y="1768"/>
                </a:lnTo>
                <a:lnTo>
                  <a:pt x="5119" y="1437"/>
                </a:lnTo>
                <a:lnTo>
                  <a:pt x="4898" y="1142"/>
                </a:lnTo>
                <a:lnTo>
                  <a:pt x="4677" y="884"/>
                </a:lnTo>
                <a:lnTo>
                  <a:pt x="4457" y="663"/>
                </a:lnTo>
                <a:lnTo>
                  <a:pt x="4236" y="461"/>
                </a:lnTo>
                <a:lnTo>
                  <a:pt x="4051" y="295"/>
                </a:lnTo>
                <a:lnTo>
                  <a:pt x="3757" y="74"/>
                </a:lnTo>
                <a:lnTo>
                  <a:pt x="3628" y="0"/>
                </a:lnTo>
                <a:close/>
              </a:path>
            </a:pathLst>
          </a:custGeom>
          <a:solidFill>
            <a:srgbClr val="9BCF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4"/>
          <p:cNvSpPr/>
          <p:nvPr/>
        </p:nvSpPr>
        <p:spPr>
          <a:xfrm>
            <a:off x="0" y="2514602"/>
            <a:ext cx="1378855" cy="1907408"/>
          </a:xfrm>
          <a:custGeom>
            <a:avLst/>
            <a:gdLst/>
            <a:ahLst/>
            <a:cxnLst/>
            <a:rect l="l" t="t" r="r" b="b"/>
            <a:pathLst>
              <a:path w="14215" h="19664" extrusionOk="0">
                <a:moveTo>
                  <a:pt x="4383" y="0"/>
                </a:moveTo>
                <a:lnTo>
                  <a:pt x="3794" y="18"/>
                </a:lnTo>
                <a:lnTo>
                  <a:pt x="3223" y="74"/>
                </a:lnTo>
                <a:lnTo>
                  <a:pt x="2652" y="147"/>
                </a:lnTo>
                <a:lnTo>
                  <a:pt x="2100" y="276"/>
                </a:lnTo>
                <a:lnTo>
                  <a:pt x="1548" y="405"/>
                </a:lnTo>
                <a:lnTo>
                  <a:pt x="1014" y="589"/>
                </a:lnTo>
                <a:lnTo>
                  <a:pt x="498" y="792"/>
                </a:lnTo>
                <a:lnTo>
                  <a:pt x="1" y="1031"/>
                </a:lnTo>
                <a:lnTo>
                  <a:pt x="1" y="18633"/>
                </a:lnTo>
                <a:lnTo>
                  <a:pt x="498" y="18872"/>
                </a:lnTo>
                <a:lnTo>
                  <a:pt x="1014" y="19075"/>
                </a:lnTo>
                <a:lnTo>
                  <a:pt x="1548" y="19259"/>
                </a:lnTo>
                <a:lnTo>
                  <a:pt x="2100" y="19388"/>
                </a:lnTo>
                <a:lnTo>
                  <a:pt x="2652" y="19516"/>
                </a:lnTo>
                <a:lnTo>
                  <a:pt x="3223" y="19590"/>
                </a:lnTo>
                <a:lnTo>
                  <a:pt x="3794" y="19645"/>
                </a:lnTo>
                <a:lnTo>
                  <a:pt x="4383" y="19664"/>
                </a:lnTo>
                <a:lnTo>
                  <a:pt x="4880" y="19645"/>
                </a:lnTo>
                <a:lnTo>
                  <a:pt x="5396" y="19608"/>
                </a:lnTo>
                <a:lnTo>
                  <a:pt x="5874" y="19553"/>
                </a:lnTo>
                <a:lnTo>
                  <a:pt x="6371" y="19461"/>
                </a:lnTo>
                <a:lnTo>
                  <a:pt x="6832" y="19351"/>
                </a:lnTo>
                <a:lnTo>
                  <a:pt x="7310" y="19222"/>
                </a:lnTo>
                <a:lnTo>
                  <a:pt x="7771" y="19075"/>
                </a:lnTo>
                <a:lnTo>
                  <a:pt x="8213" y="18890"/>
                </a:lnTo>
                <a:lnTo>
                  <a:pt x="8654" y="18688"/>
                </a:lnTo>
                <a:lnTo>
                  <a:pt x="9078" y="18485"/>
                </a:lnTo>
                <a:lnTo>
                  <a:pt x="9483" y="18246"/>
                </a:lnTo>
                <a:lnTo>
                  <a:pt x="9888" y="17988"/>
                </a:lnTo>
                <a:lnTo>
                  <a:pt x="10275" y="17712"/>
                </a:lnTo>
                <a:lnTo>
                  <a:pt x="10643" y="17417"/>
                </a:lnTo>
                <a:lnTo>
                  <a:pt x="10993" y="17104"/>
                </a:lnTo>
                <a:lnTo>
                  <a:pt x="11343" y="16791"/>
                </a:lnTo>
                <a:lnTo>
                  <a:pt x="11656" y="16442"/>
                </a:lnTo>
                <a:lnTo>
                  <a:pt x="11969" y="16092"/>
                </a:lnTo>
                <a:lnTo>
                  <a:pt x="12263" y="15724"/>
                </a:lnTo>
                <a:lnTo>
                  <a:pt x="12539" y="15337"/>
                </a:lnTo>
                <a:lnTo>
                  <a:pt x="12797" y="14932"/>
                </a:lnTo>
                <a:lnTo>
                  <a:pt x="13036" y="14527"/>
                </a:lnTo>
                <a:lnTo>
                  <a:pt x="13239" y="14103"/>
                </a:lnTo>
                <a:lnTo>
                  <a:pt x="13442" y="13662"/>
                </a:lnTo>
                <a:lnTo>
                  <a:pt x="13626" y="13220"/>
                </a:lnTo>
                <a:lnTo>
                  <a:pt x="13773" y="12759"/>
                </a:lnTo>
                <a:lnTo>
                  <a:pt x="13902" y="12281"/>
                </a:lnTo>
                <a:lnTo>
                  <a:pt x="14012" y="11820"/>
                </a:lnTo>
                <a:lnTo>
                  <a:pt x="14104" y="11323"/>
                </a:lnTo>
                <a:lnTo>
                  <a:pt x="14160" y="10845"/>
                </a:lnTo>
                <a:lnTo>
                  <a:pt x="14196" y="10329"/>
                </a:lnTo>
                <a:lnTo>
                  <a:pt x="14215" y="9832"/>
                </a:lnTo>
                <a:lnTo>
                  <a:pt x="14196" y="9335"/>
                </a:lnTo>
                <a:lnTo>
                  <a:pt x="14160" y="8819"/>
                </a:lnTo>
                <a:lnTo>
                  <a:pt x="14104" y="8341"/>
                </a:lnTo>
                <a:lnTo>
                  <a:pt x="14012" y="7843"/>
                </a:lnTo>
                <a:lnTo>
                  <a:pt x="13902" y="7383"/>
                </a:lnTo>
                <a:lnTo>
                  <a:pt x="13773" y="6904"/>
                </a:lnTo>
                <a:lnTo>
                  <a:pt x="13626" y="6444"/>
                </a:lnTo>
                <a:lnTo>
                  <a:pt x="13442" y="6002"/>
                </a:lnTo>
                <a:lnTo>
                  <a:pt x="13239" y="5560"/>
                </a:lnTo>
                <a:lnTo>
                  <a:pt x="13036" y="5137"/>
                </a:lnTo>
                <a:lnTo>
                  <a:pt x="12797" y="4732"/>
                </a:lnTo>
                <a:lnTo>
                  <a:pt x="12539" y="4327"/>
                </a:lnTo>
                <a:lnTo>
                  <a:pt x="12263" y="3940"/>
                </a:lnTo>
                <a:lnTo>
                  <a:pt x="11969" y="3572"/>
                </a:lnTo>
                <a:lnTo>
                  <a:pt x="11656" y="3222"/>
                </a:lnTo>
                <a:lnTo>
                  <a:pt x="11343" y="2872"/>
                </a:lnTo>
                <a:lnTo>
                  <a:pt x="10993" y="2559"/>
                </a:lnTo>
                <a:lnTo>
                  <a:pt x="10643" y="2246"/>
                </a:lnTo>
                <a:lnTo>
                  <a:pt x="10275" y="1952"/>
                </a:lnTo>
                <a:lnTo>
                  <a:pt x="9888" y="1676"/>
                </a:lnTo>
                <a:lnTo>
                  <a:pt x="9483" y="1418"/>
                </a:lnTo>
                <a:lnTo>
                  <a:pt x="9078" y="1178"/>
                </a:lnTo>
                <a:lnTo>
                  <a:pt x="8654" y="976"/>
                </a:lnTo>
                <a:lnTo>
                  <a:pt x="8213" y="773"/>
                </a:lnTo>
                <a:lnTo>
                  <a:pt x="7771" y="589"/>
                </a:lnTo>
                <a:lnTo>
                  <a:pt x="7310" y="442"/>
                </a:lnTo>
                <a:lnTo>
                  <a:pt x="6832" y="313"/>
                </a:lnTo>
                <a:lnTo>
                  <a:pt x="6371" y="203"/>
                </a:lnTo>
                <a:lnTo>
                  <a:pt x="5874" y="111"/>
                </a:lnTo>
                <a:lnTo>
                  <a:pt x="5396" y="55"/>
                </a:lnTo>
                <a:lnTo>
                  <a:pt x="4880" y="18"/>
                </a:lnTo>
                <a:lnTo>
                  <a:pt x="4383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4"/>
          <p:cNvSpPr/>
          <p:nvPr/>
        </p:nvSpPr>
        <p:spPr>
          <a:xfrm>
            <a:off x="2114578" y="0"/>
            <a:ext cx="1107352" cy="964471"/>
          </a:xfrm>
          <a:custGeom>
            <a:avLst/>
            <a:gdLst/>
            <a:ahLst/>
            <a:cxnLst/>
            <a:rect l="l" t="t" r="r" b="b"/>
            <a:pathLst>
              <a:path w="11416" h="9943" extrusionOk="0">
                <a:moveTo>
                  <a:pt x="1878" y="0"/>
                </a:moveTo>
                <a:lnTo>
                  <a:pt x="1676" y="203"/>
                </a:lnTo>
                <a:lnTo>
                  <a:pt x="1473" y="406"/>
                </a:lnTo>
                <a:lnTo>
                  <a:pt x="1271" y="626"/>
                </a:lnTo>
                <a:lnTo>
                  <a:pt x="1105" y="866"/>
                </a:lnTo>
                <a:lnTo>
                  <a:pt x="939" y="1105"/>
                </a:lnTo>
                <a:lnTo>
                  <a:pt x="774" y="1363"/>
                </a:lnTo>
                <a:lnTo>
                  <a:pt x="645" y="1621"/>
                </a:lnTo>
                <a:lnTo>
                  <a:pt x="516" y="1878"/>
                </a:lnTo>
                <a:lnTo>
                  <a:pt x="387" y="2155"/>
                </a:lnTo>
                <a:lnTo>
                  <a:pt x="295" y="2431"/>
                </a:lnTo>
                <a:lnTo>
                  <a:pt x="203" y="2725"/>
                </a:lnTo>
                <a:lnTo>
                  <a:pt x="129" y="3020"/>
                </a:lnTo>
                <a:lnTo>
                  <a:pt x="74" y="3315"/>
                </a:lnTo>
                <a:lnTo>
                  <a:pt x="37" y="3609"/>
                </a:lnTo>
                <a:lnTo>
                  <a:pt x="0" y="3922"/>
                </a:lnTo>
                <a:lnTo>
                  <a:pt x="0" y="4235"/>
                </a:lnTo>
                <a:lnTo>
                  <a:pt x="0" y="4530"/>
                </a:lnTo>
                <a:lnTo>
                  <a:pt x="37" y="4824"/>
                </a:lnTo>
                <a:lnTo>
                  <a:pt x="74" y="5100"/>
                </a:lnTo>
                <a:lnTo>
                  <a:pt x="111" y="5377"/>
                </a:lnTo>
                <a:lnTo>
                  <a:pt x="185" y="5653"/>
                </a:lnTo>
                <a:lnTo>
                  <a:pt x="258" y="5929"/>
                </a:lnTo>
                <a:lnTo>
                  <a:pt x="350" y="6205"/>
                </a:lnTo>
                <a:lnTo>
                  <a:pt x="442" y="6463"/>
                </a:lnTo>
                <a:lnTo>
                  <a:pt x="571" y="6702"/>
                </a:lnTo>
                <a:lnTo>
                  <a:pt x="682" y="6960"/>
                </a:lnTo>
                <a:lnTo>
                  <a:pt x="829" y="7199"/>
                </a:lnTo>
                <a:lnTo>
                  <a:pt x="976" y="7420"/>
                </a:lnTo>
                <a:lnTo>
                  <a:pt x="1142" y="7641"/>
                </a:lnTo>
                <a:lnTo>
                  <a:pt x="1308" y="7862"/>
                </a:lnTo>
                <a:lnTo>
                  <a:pt x="1492" y="8065"/>
                </a:lnTo>
                <a:lnTo>
                  <a:pt x="1676" y="8267"/>
                </a:lnTo>
                <a:lnTo>
                  <a:pt x="1878" y="8451"/>
                </a:lnTo>
                <a:lnTo>
                  <a:pt x="2081" y="8636"/>
                </a:lnTo>
                <a:lnTo>
                  <a:pt x="2302" y="8801"/>
                </a:lnTo>
                <a:lnTo>
                  <a:pt x="2523" y="8967"/>
                </a:lnTo>
                <a:lnTo>
                  <a:pt x="2744" y="9114"/>
                </a:lnTo>
                <a:lnTo>
                  <a:pt x="2983" y="9262"/>
                </a:lnTo>
                <a:lnTo>
                  <a:pt x="3241" y="9372"/>
                </a:lnTo>
                <a:lnTo>
                  <a:pt x="3480" y="9501"/>
                </a:lnTo>
                <a:lnTo>
                  <a:pt x="3738" y="9593"/>
                </a:lnTo>
                <a:lnTo>
                  <a:pt x="4014" y="9685"/>
                </a:lnTo>
                <a:lnTo>
                  <a:pt x="4290" y="9759"/>
                </a:lnTo>
                <a:lnTo>
                  <a:pt x="4567" y="9832"/>
                </a:lnTo>
                <a:lnTo>
                  <a:pt x="4843" y="9869"/>
                </a:lnTo>
                <a:lnTo>
                  <a:pt x="5119" y="9906"/>
                </a:lnTo>
                <a:lnTo>
                  <a:pt x="5413" y="9943"/>
                </a:lnTo>
                <a:lnTo>
                  <a:pt x="6003" y="9943"/>
                </a:lnTo>
                <a:lnTo>
                  <a:pt x="6297" y="9906"/>
                </a:lnTo>
                <a:lnTo>
                  <a:pt x="6573" y="9869"/>
                </a:lnTo>
                <a:lnTo>
                  <a:pt x="6850" y="9832"/>
                </a:lnTo>
                <a:lnTo>
                  <a:pt x="7126" y="9759"/>
                </a:lnTo>
                <a:lnTo>
                  <a:pt x="7402" y="9685"/>
                </a:lnTo>
                <a:lnTo>
                  <a:pt x="7678" y="9593"/>
                </a:lnTo>
                <a:lnTo>
                  <a:pt x="7936" y="9501"/>
                </a:lnTo>
                <a:lnTo>
                  <a:pt x="8175" y="9372"/>
                </a:lnTo>
                <a:lnTo>
                  <a:pt x="8433" y="9262"/>
                </a:lnTo>
                <a:lnTo>
                  <a:pt x="8672" y="9114"/>
                </a:lnTo>
                <a:lnTo>
                  <a:pt x="8893" y="8967"/>
                </a:lnTo>
                <a:lnTo>
                  <a:pt x="9114" y="8801"/>
                </a:lnTo>
                <a:lnTo>
                  <a:pt x="9335" y="8636"/>
                </a:lnTo>
                <a:lnTo>
                  <a:pt x="9538" y="8451"/>
                </a:lnTo>
                <a:lnTo>
                  <a:pt x="9740" y="8267"/>
                </a:lnTo>
                <a:lnTo>
                  <a:pt x="9924" y="8065"/>
                </a:lnTo>
                <a:lnTo>
                  <a:pt x="10108" y="7862"/>
                </a:lnTo>
                <a:lnTo>
                  <a:pt x="10274" y="7641"/>
                </a:lnTo>
                <a:lnTo>
                  <a:pt x="10440" y="7420"/>
                </a:lnTo>
                <a:lnTo>
                  <a:pt x="10587" y="7199"/>
                </a:lnTo>
                <a:lnTo>
                  <a:pt x="10734" y="6960"/>
                </a:lnTo>
                <a:lnTo>
                  <a:pt x="10845" y="6702"/>
                </a:lnTo>
                <a:lnTo>
                  <a:pt x="10974" y="6463"/>
                </a:lnTo>
                <a:lnTo>
                  <a:pt x="11066" y="6205"/>
                </a:lnTo>
                <a:lnTo>
                  <a:pt x="11158" y="5929"/>
                </a:lnTo>
                <a:lnTo>
                  <a:pt x="11232" y="5653"/>
                </a:lnTo>
                <a:lnTo>
                  <a:pt x="11305" y="5377"/>
                </a:lnTo>
                <a:lnTo>
                  <a:pt x="11342" y="5100"/>
                </a:lnTo>
                <a:lnTo>
                  <a:pt x="11379" y="4824"/>
                </a:lnTo>
                <a:lnTo>
                  <a:pt x="11416" y="4530"/>
                </a:lnTo>
                <a:lnTo>
                  <a:pt x="11416" y="4235"/>
                </a:lnTo>
                <a:lnTo>
                  <a:pt x="11416" y="3922"/>
                </a:lnTo>
                <a:lnTo>
                  <a:pt x="11379" y="3609"/>
                </a:lnTo>
                <a:lnTo>
                  <a:pt x="11342" y="3315"/>
                </a:lnTo>
                <a:lnTo>
                  <a:pt x="11287" y="3020"/>
                </a:lnTo>
                <a:lnTo>
                  <a:pt x="11213" y="2725"/>
                </a:lnTo>
                <a:lnTo>
                  <a:pt x="11121" y="2431"/>
                </a:lnTo>
                <a:lnTo>
                  <a:pt x="11029" y="2155"/>
                </a:lnTo>
                <a:lnTo>
                  <a:pt x="10900" y="1878"/>
                </a:lnTo>
                <a:lnTo>
                  <a:pt x="10771" y="1621"/>
                </a:lnTo>
                <a:lnTo>
                  <a:pt x="10642" y="1363"/>
                </a:lnTo>
                <a:lnTo>
                  <a:pt x="10477" y="1105"/>
                </a:lnTo>
                <a:lnTo>
                  <a:pt x="10311" y="866"/>
                </a:lnTo>
                <a:lnTo>
                  <a:pt x="10145" y="626"/>
                </a:lnTo>
                <a:lnTo>
                  <a:pt x="9943" y="406"/>
                </a:lnTo>
                <a:lnTo>
                  <a:pt x="9740" y="203"/>
                </a:lnTo>
                <a:lnTo>
                  <a:pt x="9538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4"/>
          <p:cNvSpPr/>
          <p:nvPr/>
        </p:nvSpPr>
        <p:spPr>
          <a:xfrm>
            <a:off x="7600940" y="421461"/>
            <a:ext cx="1543076" cy="2686124"/>
          </a:xfrm>
          <a:custGeom>
            <a:avLst/>
            <a:gdLst/>
            <a:ahLst/>
            <a:cxnLst/>
            <a:rect l="l" t="t" r="r" b="b"/>
            <a:pathLst>
              <a:path w="15908" h="27692" extrusionOk="0">
                <a:moveTo>
                  <a:pt x="13846" y="1"/>
                </a:moveTo>
                <a:lnTo>
                  <a:pt x="13128" y="19"/>
                </a:lnTo>
                <a:lnTo>
                  <a:pt x="12428" y="74"/>
                </a:lnTo>
                <a:lnTo>
                  <a:pt x="11729" y="166"/>
                </a:lnTo>
                <a:lnTo>
                  <a:pt x="11047" y="277"/>
                </a:lnTo>
                <a:lnTo>
                  <a:pt x="10384" y="442"/>
                </a:lnTo>
                <a:lnTo>
                  <a:pt x="9722" y="627"/>
                </a:lnTo>
                <a:lnTo>
                  <a:pt x="9077" y="848"/>
                </a:lnTo>
                <a:lnTo>
                  <a:pt x="8451" y="1087"/>
                </a:lnTo>
                <a:lnTo>
                  <a:pt x="7844" y="1363"/>
                </a:lnTo>
                <a:lnTo>
                  <a:pt x="7255" y="1676"/>
                </a:lnTo>
                <a:lnTo>
                  <a:pt x="6665" y="2007"/>
                </a:lnTo>
                <a:lnTo>
                  <a:pt x="6113" y="2357"/>
                </a:lnTo>
                <a:lnTo>
                  <a:pt x="5561" y="2744"/>
                </a:lnTo>
                <a:lnTo>
                  <a:pt x="5045" y="3167"/>
                </a:lnTo>
                <a:lnTo>
                  <a:pt x="4530" y="3591"/>
                </a:lnTo>
                <a:lnTo>
                  <a:pt x="4051" y="4051"/>
                </a:lnTo>
                <a:lnTo>
                  <a:pt x="3591" y="4530"/>
                </a:lnTo>
                <a:lnTo>
                  <a:pt x="3167" y="5045"/>
                </a:lnTo>
                <a:lnTo>
                  <a:pt x="2744" y="5561"/>
                </a:lnTo>
                <a:lnTo>
                  <a:pt x="2357" y="6113"/>
                </a:lnTo>
                <a:lnTo>
                  <a:pt x="2007" y="6666"/>
                </a:lnTo>
                <a:lnTo>
                  <a:pt x="1676" y="7255"/>
                </a:lnTo>
                <a:lnTo>
                  <a:pt x="1363" y="7844"/>
                </a:lnTo>
                <a:lnTo>
                  <a:pt x="1087" y="8452"/>
                </a:lnTo>
                <a:lnTo>
                  <a:pt x="847" y="9078"/>
                </a:lnTo>
                <a:lnTo>
                  <a:pt x="626" y="9722"/>
                </a:lnTo>
                <a:lnTo>
                  <a:pt x="442" y="10385"/>
                </a:lnTo>
                <a:lnTo>
                  <a:pt x="276" y="11048"/>
                </a:lnTo>
                <a:lnTo>
                  <a:pt x="166" y="11729"/>
                </a:lnTo>
                <a:lnTo>
                  <a:pt x="74" y="12428"/>
                </a:lnTo>
                <a:lnTo>
                  <a:pt x="19" y="13128"/>
                </a:lnTo>
                <a:lnTo>
                  <a:pt x="0" y="13846"/>
                </a:lnTo>
                <a:lnTo>
                  <a:pt x="19" y="14564"/>
                </a:lnTo>
                <a:lnTo>
                  <a:pt x="74" y="15264"/>
                </a:lnTo>
                <a:lnTo>
                  <a:pt x="166" y="15964"/>
                </a:lnTo>
                <a:lnTo>
                  <a:pt x="276" y="16645"/>
                </a:lnTo>
                <a:lnTo>
                  <a:pt x="442" y="17308"/>
                </a:lnTo>
                <a:lnTo>
                  <a:pt x="626" y="17970"/>
                </a:lnTo>
                <a:lnTo>
                  <a:pt x="847" y="18615"/>
                </a:lnTo>
                <a:lnTo>
                  <a:pt x="1087" y="19241"/>
                </a:lnTo>
                <a:lnTo>
                  <a:pt x="1363" y="19848"/>
                </a:lnTo>
                <a:lnTo>
                  <a:pt x="1676" y="20438"/>
                </a:lnTo>
                <a:lnTo>
                  <a:pt x="2007" y="21027"/>
                </a:lnTo>
                <a:lnTo>
                  <a:pt x="2357" y="21579"/>
                </a:lnTo>
                <a:lnTo>
                  <a:pt x="2744" y="22131"/>
                </a:lnTo>
                <a:lnTo>
                  <a:pt x="3167" y="22647"/>
                </a:lnTo>
                <a:lnTo>
                  <a:pt x="3591" y="23162"/>
                </a:lnTo>
                <a:lnTo>
                  <a:pt x="4051" y="23641"/>
                </a:lnTo>
                <a:lnTo>
                  <a:pt x="4530" y="24101"/>
                </a:lnTo>
                <a:lnTo>
                  <a:pt x="5045" y="24525"/>
                </a:lnTo>
                <a:lnTo>
                  <a:pt x="5561" y="24948"/>
                </a:lnTo>
                <a:lnTo>
                  <a:pt x="6113" y="25335"/>
                </a:lnTo>
                <a:lnTo>
                  <a:pt x="6665" y="25685"/>
                </a:lnTo>
                <a:lnTo>
                  <a:pt x="7255" y="26016"/>
                </a:lnTo>
                <a:lnTo>
                  <a:pt x="7844" y="26329"/>
                </a:lnTo>
                <a:lnTo>
                  <a:pt x="8451" y="26605"/>
                </a:lnTo>
                <a:lnTo>
                  <a:pt x="9077" y="26845"/>
                </a:lnTo>
                <a:lnTo>
                  <a:pt x="9722" y="27066"/>
                </a:lnTo>
                <a:lnTo>
                  <a:pt x="10384" y="27250"/>
                </a:lnTo>
                <a:lnTo>
                  <a:pt x="11047" y="27416"/>
                </a:lnTo>
                <a:lnTo>
                  <a:pt x="11729" y="27526"/>
                </a:lnTo>
                <a:lnTo>
                  <a:pt x="12428" y="27618"/>
                </a:lnTo>
                <a:lnTo>
                  <a:pt x="13128" y="27673"/>
                </a:lnTo>
                <a:lnTo>
                  <a:pt x="13846" y="27692"/>
                </a:lnTo>
                <a:lnTo>
                  <a:pt x="14361" y="27673"/>
                </a:lnTo>
                <a:lnTo>
                  <a:pt x="14895" y="27655"/>
                </a:lnTo>
                <a:lnTo>
                  <a:pt x="15392" y="27600"/>
                </a:lnTo>
                <a:lnTo>
                  <a:pt x="15908" y="27544"/>
                </a:lnTo>
                <a:lnTo>
                  <a:pt x="15908" y="148"/>
                </a:lnTo>
                <a:lnTo>
                  <a:pt x="15392" y="93"/>
                </a:lnTo>
                <a:lnTo>
                  <a:pt x="14895" y="37"/>
                </a:lnTo>
                <a:lnTo>
                  <a:pt x="14361" y="19"/>
                </a:lnTo>
                <a:lnTo>
                  <a:pt x="13846" y="1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3344575" y="1323600"/>
            <a:ext cx="38592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93700" rtl="0">
              <a:spcBef>
                <a:spcPts val="600"/>
              </a:spcBef>
              <a:spcAft>
                <a:spcPts val="0"/>
              </a:spcAft>
              <a:buClr>
                <a:srgbClr val="51B148"/>
              </a:buClr>
              <a:buSzPts val="2600"/>
              <a:buChar char="⊷"/>
              <a:defRPr sz="2600" i="1">
                <a:solidFill>
                  <a:srgbClr val="51B148"/>
                </a:solidFill>
              </a:defRPr>
            </a:lvl1pPr>
            <a:lvl2pPr marL="914400" lvl="1" indent="-393700" rtl="0">
              <a:spcBef>
                <a:spcPts val="0"/>
              </a:spcBef>
              <a:spcAft>
                <a:spcPts val="0"/>
              </a:spcAft>
              <a:buClr>
                <a:srgbClr val="51B148"/>
              </a:buClr>
              <a:buSzPts val="2600"/>
              <a:buChar char="⊶"/>
              <a:defRPr sz="2600" i="1">
                <a:solidFill>
                  <a:srgbClr val="51B148"/>
                </a:solidFill>
              </a:defRPr>
            </a:lvl2pPr>
            <a:lvl3pPr marL="1371600" lvl="2" indent="-393700" rtl="0">
              <a:spcBef>
                <a:spcPts val="0"/>
              </a:spcBef>
              <a:spcAft>
                <a:spcPts val="0"/>
              </a:spcAft>
              <a:buClr>
                <a:srgbClr val="51B148"/>
              </a:buClr>
              <a:buSzPts val="2600"/>
              <a:buChar char="⊸"/>
              <a:defRPr sz="2600" i="1">
                <a:solidFill>
                  <a:srgbClr val="51B148"/>
                </a:solidFill>
              </a:defRPr>
            </a:lvl3pPr>
            <a:lvl4pPr marL="1828800" lvl="3" indent="-393700" rtl="0">
              <a:spcBef>
                <a:spcPts val="0"/>
              </a:spcBef>
              <a:spcAft>
                <a:spcPts val="0"/>
              </a:spcAft>
              <a:buClr>
                <a:srgbClr val="51B148"/>
              </a:buClr>
              <a:buSzPts val="2600"/>
              <a:buChar char="●"/>
              <a:defRPr sz="2600" i="1">
                <a:solidFill>
                  <a:srgbClr val="51B148"/>
                </a:solidFill>
              </a:defRPr>
            </a:lvl4pPr>
            <a:lvl5pPr marL="2286000" lvl="4" indent="-393700" rtl="0">
              <a:spcBef>
                <a:spcPts val="0"/>
              </a:spcBef>
              <a:spcAft>
                <a:spcPts val="0"/>
              </a:spcAft>
              <a:buClr>
                <a:srgbClr val="51B148"/>
              </a:buClr>
              <a:buSzPts val="2600"/>
              <a:buChar char="○"/>
              <a:defRPr sz="2600" i="1">
                <a:solidFill>
                  <a:srgbClr val="51B148"/>
                </a:solidFill>
              </a:defRPr>
            </a:lvl5pPr>
            <a:lvl6pPr marL="2743200" lvl="5" indent="-393700" rtl="0">
              <a:spcBef>
                <a:spcPts val="0"/>
              </a:spcBef>
              <a:spcAft>
                <a:spcPts val="0"/>
              </a:spcAft>
              <a:buClr>
                <a:srgbClr val="51B148"/>
              </a:buClr>
              <a:buSzPts val="2600"/>
              <a:buChar char="■"/>
              <a:defRPr sz="2600" i="1">
                <a:solidFill>
                  <a:srgbClr val="51B148"/>
                </a:solidFill>
              </a:defRPr>
            </a:lvl6pPr>
            <a:lvl7pPr marL="3200400" lvl="6" indent="-393700" rtl="0">
              <a:spcBef>
                <a:spcPts val="0"/>
              </a:spcBef>
              <a:spcAft>
                <a:spcPts val="0"/>
              </a:spcAft>
              <a:buClr>
                <a:srgbClr val="51B148"/>
              </a:buClr>
              <a:buSzPts val="2600"/>
              <a:buChar char="●"/>
              <a:defRPr sz="2600" i="1">
                <a:solidFill>
                  <a:srgbClr val="51B148"/>
                </a:solidFill>
              </a:defRPr>
            </a:lvl7pPr>
            <a:lvl8pPr marL="3657600" lvl="7" indent="-393700" rtl="0">
              <a:spcBef>
                <a:spcPts val="0"/>
              </a:spcBef>
              <a:spcAft>
                <a:spcPts val="0"/>
              </a:spcAft>
              <a:buClr>
                <a:srgbClr val="51B148"/>
              </a:buClr>
              <a:buSzPts val="2600"/>
              <a:buChar char="○"/>
              <a:defRPr sz="2600" i="1">
                <a:solidFill>
                  <a:srgbClr val="51B148"/>
                </a:solidFill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Clr>
                <a:srgbClr val="51B148"/>
              </a:buClr>
              <a:buSzPts val="2600"/>
              <a:buChar char="■"/>
              <a:defRPr sz="2600" i="1">
                <a:solidFill>
                  <a:srgbClr val="51B148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/>
          <p:nvPr/>
        </p:nvSpPr>
        <p:spPr>
          <a:xfrm>
            <a:off x="1531725" y="10921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484F56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  <a:endParaRPr sz="9600">
              <a:solidFill>
                <a:srgbClr val="484F56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/>
          <p:nvPr/>
        </p:nvSpPr>
        <p:spPr>
          <a:xfrm>
            <a:off x="0" y="0"/>
            <a:ext cx="9143954" cy="5143389"/>
          </a:xfrm>
          <a:custGeom>
            <a:avLst/>
            <a:gdLst/>
            <a:ahLst/>
            <a:cxnLst/>
            <a:rect l="l" t="t" r="r" b="b"/>
            <a:pathLst>
              <a:path w="94270" h="53026" extrusionOk="0">
                <a:moveTo>
                  <a:pt x="7992" y="4456"/>
                </a:moveTo>
                <a:lnTo>
                  <a:pt x="8489" y="4732"/>
                </a:lnTo>
                <a:lnTo>
                  <a:pt x="9078" y="5082"/>
                </a:lnTo>
                <a:lnTo>
                  <a:pt x="9833" y="5542"/>
                </a:lnTo>
                <a:lnTo>
                  <a:pt x="10753" y="6113"/>
                </a:lnTo>
                <a:lnTo>
                  <a:pt x="11784" y="6794"/>
                </a:lnTo>
                <a:lnTo>
                  <a:pt x="12908" y="7586"/>
                </a:lnTo>
                <a:lnTo>
                  <a:pt x="13478" y="8027"/>
                </a:lnTo>
                <a:lnTo>
                  <a:pt x="14086" y="8469"/>
                </a:lnTo>
                <a:lnTo>
                  <a:pt x="14694" y="8948"/>
                </a:lnTo>
                <a:lnTo>
                  <a:pt x="15301" y="9445"/>
                </a:lnTo>
                <a:lnTo>
                  <a:pt x="15927" y="9961"/>
                </a:lnTo>
                <a:lnTo>
                  <a:pt x="16535" y="10513"/>
                </a:lnTo>
                <a:lnTo>
                  <a:pt x="17142" y="11065"/>
                </a:lnTo>
                <a:lnTo>
                  <a:pt x="17731" y="11636"/>
                </a:lnTo>
                <a:lnTo>
                  <a:pt x="18302" y="12225"/>
                </a:lnTo>
                <a:lnTo>
                  <a:pt x="18873" y="12833"/>
                </a:lnTo>
                <a:lnTo>
                  <a:pt x="19407" y="13459"/>
                </a:lnTo>
                <a:lnTo>
                  <a:pt x="19941" y="14085"/>
                </a:lnTo>
                <a:lnTo>
                  <a:pt x="20420" y="14748"/>
                </a:lnTo>
                <a:lnTo>
                  <a:pt x="20880" y="15411"/>
                </a:lnTo>
                <a:lnTo>
                  <a:pt x="21303" y="16092"/>
                </a:lnTo>
                <a:lnTo>
                  <a:pt x="21690" y="16773"/>
                </a:lnTo>
                <a:lnTo>
                  <a:pt x="21856" y="17123"/>
                </a:lnTo>
                <a:lnTo>
                  <a:pt x="22021" y="17473"/>
                </a:lnTo>
                <a:lnTo>
                  <a:pt x="22169" y="17822"/>
                </a:lnTo>
                <a:lnTo>
                  <a:pt x="22316" y="18172"/>
                </a:lnTo>
                <a:lnTo>
                  <a:pt x="22445" y="18522"/>
                </a:lnTo>
                <a:lnTo>
                  <a:pt x="22555" y="18872"/>
                </a:lnTo>
                <a:lnTo>
                  <a:pt x="22647" y="19222"/>
                </a:lnTo>
                <a:lnTo>
                  <a:pt x="22739" y="19572"/>
                </a:lnTo>
                <a:lnTo>
                  <a:pt x="22813" y="19921"/>
                </a:lnTo>
                <a:lnTo>
                  <a:pt x="22887" y="20271"/>
                </a:lnTo>
                <a:lnTo>
                  <a:pt x="22924" y="20603"/>
                </a:lnTo>
                <a:lnTo>
                  <a:pt x="22960" y="20934"/>
                </a:lnTo>
                <a:lnTo>
                  <a:pt x="23016" y="21597"/>
                </a:lnTo>
                <a:lnTo>
                  <a:pt x="23016" y="22260"/>
                </a:lnTo>
                <a:lnTo>
                  <a:pt x="22979" y="22886"/>
                </a:lnTo>
                <a:lnTo>
                  <a:pt x="22905" y="23512"/>
                </a:lnTo>
                <a:lnTo>
                  <a:pt x="22795" y="24119"/>
                </a:lnTo>
                <a:lnTo>
                  <a:pt x="22666" y="24708"/>
                </a:lnTo>
                <a:lnTo>
                  <a:pt x="22500" y="25298"/>
                </a:lnTo>
                <a:lnTo>
                  <a:pt x="22316" y="25850"/>
                </a:lnTo>
                <a:lnTo>
                  <a:pt x="22113" y="26384"/>
                </a:lnTo>
                <a:lnTo>
                  <a:pt x="21893" y="26899"/>
                </a:lnTo>
                <a:lnTo>
                  <a:pt x="21653" y="27397"/>
                </a:lnTo>
                <a:lnTo>
                  <a:pt x="21395" y="27875"/>
                </a:lnTo>
                <a:lnTo>
                  <a:pt x="21156" y="28336"/>
                </a:lnTo>
                <a:lnTo>
                  <a:pt x="20880" y="28777"/>
                </a:lnTo>
                <a:lnTo>
                  <a:pt x="20622" y="29182"/>
                </a:lnTo>
                <a:lnTo>
                  <a:pt x="20364" y="29569"/>
                </a:lnTo>
                <a:lnTo>
                  <a:pt x="20107" y="29919"/>
                </a:lnTo>
                <a:lnTo>
                  <a:pt x="19849" y="30250"/>
                </a:lnTo>
                <a:lnTo>
                  <a:pt x="19370" y="30821"/>
                </a:lnTo>
                <a:lnTo>
                  <a:pt x="18965" y="31281"/>
                </a:lnTo>
                <a:lnTo>
                  <a:pt x="18634" y="31631"/>
                </a:lnTo>
                <a:lnTo>
                  <a:pt x="18357" y="31907"/>
                </a:lnTo>
                <a:lnTo>
                  <a:pt x="17952" y="31889"/>
                </a:lnTo>
                <a:lnTo>
                  <a:pt x="17474" y="31852"/>
                </a:lnTo>
                <a:lnTo>
                  <a:pt x="16866" y="31779"/>
                </a:lnTo>
                <a:lnTo>
                  <a:pt x="16130" y="31650"/>
                </a:lnTo>
                <a:lnTo>
                  <a:pt x="15725" y="31576"/>
                </a:lnTo>
                <a:lnTo>
                  <a:pt x="15283" y="31466"/>
                </a:lnTo>
                <a:lnTo>
                  <a:pt x="14841" y="31355"/>
                </a:lnTo>
                <a:lnTo>
                  <a:pt x="14362" y="31226"/>
                </a:lnTo>
                <a:lnTo>
                  <a:pt x="13883" y="31079"/>
                </a:lnTo>
                <a:lnTo>
                  <a:pt x="13405" y="30895"/>
                </a:lnTo>
                <a:lnTo>
                  <a:pt x="12889" y="30711"/>
                </a:lnTo>
                <a:lnTo>
                  <a:pt x="12392" y="30490"/>
                </a:lnTo>
                <a:lnTo>
                  <a:pt x="11877" y="30250"/>
                </a:lnTo>
                <a:lnTo>
                  <a:pt x="11361" y="29974"/>
                </a:lnTo>
                <a:lnTo>
                  <a:pt x="10864" y="29680"/>
                </a:lnTo>
                <a:lnTo>
                  <a:pt x="10367" y="29348"/>
                </a:lnTo>
                <a:lnTo>
                  <a:pt x="9870" y="28998"/>
                </a:lnTo>
                <a:lnTo>
                  <a:pt x="9391" y="28612"/>
                </a:lnTo>
                <a:lnTo>
                  <a:pt x="8931" y="28188"/>
                </a:lnTo>
                <a:lnTo>
                  <a:pt x="8470" y="27728"/>
                </a:lnTo>
                <a:lnTo>
                  <a:pt x="8047" y="27249"/>
                </a:lnTo>
                <a:lnTo>
                  <a:pt x="7642" y="26715"/>
                </a:lnTo>
                <a:lnTo>
                  <a:pt x="7439" y="26439"/>
                </a:lnTo>
                <a:lnTo>
                  <a:pt x="7255" y="26145"/>
                </a:lnTo>
                <a:lnTo>
                  <a:pt x="7071" y="25850"/>
                </a:lnTo>
                <a:lnTo>
                  <a:pt x="6905" y="25555"/>
                </a:lnTo>
                <a:lnTo>
                  <a:pt x="6740" y="25224"/>
                </a:lnTo>
                <a:lnTo>
                  <a:pt x="6592" y="24893"/>
                </a:lnTo>
                <a:lnTo>
                  <a:pt x="6445" y="24561"/>
                </a:lnTo>
                <a:lnTo>
                  <a:pt x="6298" y="24211"/>
                </a:lnTo>
                <a:lnTo>
                  <a:pt x="6169" y="23861"/>
                </a:lnTo>
                <a:lnTo>
                  <a:pt x="6058" y="23493"/>
                </a:lnTo>
                <a:lnTo>
                  <a:pt x="5948" y="23125"/>
                </a:lnTo>
                <a:lnTo>
                  <a:pt x="5856" y="22738"/>
                </a:lnTo>
                <a:lnTo>
                  <a:pt x="5690" y="21965"/>
                </a:lnTo>
                <a:lnTo>
                  <a:pt x="5561" y="21192"/>
                </a:lnTo>
                <a:lnTo>
                  <a:pt x="5451" y="20382"/>
                </a:lnTo>
                <a:lnTo>
                  <a:pt x="5396" y="19572"/>
                </a:lnTo>
                <a:lnTo>
                  <a:pt x="5359" y="18761"/>
                </a:lnTo>
                <a:lnTo>
                  <a:pt x="5359" y="17933"/>
                </a:lnTo>
                <a:lnTo>
                  <a:pt x="5377" y="17104"/>
                </a:lnTo>
                <a:lnTo>
                  <a:pt x="5432" y="16276"/>
                </a:lnTo>
                <a:lnTo>
                  <a:pt x="5488" y="15447"/>
                </a:lnTo>
                <a:lnTo>
                  <a:pt x="5580" y="14637"/>
                </a:lnTo>
                <a:lnTo>
                  <a:pt x="5690" y="13827"/>
                </a:lnTo>
                <a:lnTo>
                  <a:pt x="5801" y="13035"/>
                </a:lnTo>
                <a:lnTo>
                  <a:pt x="5930" y="12262"/>
                </a:lnTo>
                <a:lnTo>
                  <a:pt x="6077" y="11489"/>
                </a:lnTo>
                <a:lnTo>
                  <a:pt x="6224" y="10752"/>
                </a:lnTo>
                <a:lnTo>
                  <a:pt x="6390" y="10053"/>
                </a:lnTo>
                <a:lnTo>
                  <a:pt x="6703" y="8709"/>
                </a:lnTo>
                <a:lnTo>
                  <a:pt x="7034" y="7512"/>
                </a:lnTo>
                <a:lnTo>
                  <a:pt x="7329" y="6481"/>
                </a:lnTo>
                <a:lnTo>
                  <a:pt x="7605" y="5634"/>
                </a:lnTo>
                <a:lnTo>
                  <a:pt x="7808" y="5008"/>
                </a:lnTo>
                <a:lnTo>
                  <a:pt x="7992" y="4456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7"/>
          <p:cNvSpPr/>
          <p:nvPr/>
        </p:nvSpPr>
        <p:spPr>
          <a:xfrm>
            <a:off x="2007373" y="2801981"/>
            <a:ext cx="1494925" cy="907315"/>
          </a:xfrm>
          <a:custGeom>
            <a:avLst/>
            <a:gdLst/>
            <a:ahLst/>
            <a:cxnLst/>
            <a:rect l="l" t="t" r="r" b="b"/>
            <a:pathLst>
              <a:path w="15412" h="9354" extrusionOk="0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rgbClr val="9BCF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7"/>
          <p:cNvSpPr/>
          <p:nvPr/>
        </p:nvSpPr>
        <p:spPr>
          <a:xfrm rot="758744">
            <a:off x="1198314" y="3395329"/>
            <a:ext cx="582376" cy="869781"/>
          </a:xfrm>
          <a:custGeom>
            <a:avLst/>
            <a:gdLst/>
            <a:ahLst/>
            <a:cxnLst/>
            <a:rect l="l" t="t" r="r" b="b"/>
            <a:pathLst>
              <a:path w="6004" h="8967" extrusionOk="0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rgbClr val="51B1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7"/>
          <p:cNvSpPr/>
          <p:nvPr/>
        </p:nvSpPr>
        <p:spPr>
          <a:xfrm>
            <a:off x="1993115" y="0"/>
            <a:ext cx="1828888" cy="1393078"/>
          </a:xfrm>
          <a:custGeom>
            <a:avLst/>
            <a:gdLst/>
            <a:ahLst/>
            <a:cxnLst/>
            <a:rect l="l" t="t" r="r" b="b"/>
            <a:pathLst>
              <a:path w="18855" h="14362" extrusionOk="0">
                <a:moveTo>
                  <a:pt x="1400" y="0"/>
                </a:moveTo>
                <a:lnTo>
                  <a:pt x="1087" y="552"/>
                </a:lnTo>
                <a:lnTo>
                  <a:pt x="811" y="1123"/>
                </a:lnTo>
                <a:lnTo>
                  <a:pt x="571" y="1712"/>
                </a:lnTo>
                <a:lnTo>
                  <a:pt x="461" y="2025"/>
                </a:lnTo>
                <a:lnTo>
                  <a:pt x="369" y="2320"/>
                </a:lnTo>
                <a:lnTo>
                  <a:pt x="277" y="2633"/>
                </a:lnTo>
                <a:lnTo>
                  <a:pt x="203" y="2964"/>
                </a:lnTo>
                <a:lnTo>
                  <a:pt x="148" y="3277"/>
                </a:lnTo>
                <a:lnTo>
                  <a:pt x="93" y="3609"/>
                </a:lnTo>
                <a:lnTo>
                  <a:pt x="56" y="3922"/>
                </a:lnTo>
                <a:lnTo>
                  <a:pt x="19" y="4253"/>
                </a:lnTo>
                <a:lnTo>
                  <a:pt x="0" y="4603"/>
                </a:lnTo>
                <a:lnTo>
                  <a:pt x="0" y="4934"/>
                </a:lnTo>
                <a:lnTo>
                  <a:pt x="19" y="5413"/>
                </a:lnTo>
                <a:lnTo>
                  <a:pt x="56" y="5892"/>
                </a:lnTo>
                <a:lnTo>
                  <a:pt x="111" y="6370"/>
                </a:lnTo>
                <a:lnTo>
                  <a:pt x="185" y="6831"/>
                </a:lnTo>
                <a:lnTo>
                  <a:pt x="295" y="7291"/>
                </a:lnTo>
                <a:lnTo>
                  <a:pt x="424" y="7733"/>
                </a:lnTo>
                <a:lnTo>
                  <a:pt x="571" y="8175"/>
                </a:lnTo>
                <a:lnTo>
                  <a:pt x="737" y="8598"/>
                </a:lnTo>
                <a:lnTo>
                  <a:pt x="921" y="9022"/>
                </a:lnTo>
                <a:lnTo>
                  <a:pt x="1142" y="9427"/>
                </a:lnTo>
                <a:lnTo>
                  <a:pt x="1363" y="9813"/>
                </a:lnTo>
                <a:lnTo>
                  <a:pt x="1602" y="10200"/>
                </a:lnTo>
                <a:lnTo>
                  <a:pt x="1878" y="10568"/>
                </a:lnTo>
                <a:lnTo>
                  <a:pt x="2155" y="10937"/>
                </a:lnTo>
                <a:lnTo>
                  <a:pt x="2449" y="11268"/>
                </a:lnTo>
                <a:lnTo>
                  <a:pt x="2762" y="11599"/>
                </a:lnTo>
                <a:lnTo>
                  <a:pt x="3094" y="11912"/>
                </a:lnTo>
                <a:lnTo>
                  <a:pt x="3425" y="12207"/>
                </a:lnTo>
                <a:lnTo>
                  <a:pt x="3793" y="12483"/>
                </a:lnTo>
                <a:lnTo>
                  <a:pt x="4162" y="12759"/>
                </a:lnTo>
                <a:lnTo>
                  <a:pt x="4548" y="12999"/>
                </a:lnTo>
                <a:lnTo>
                  <a:pt x="4935" y="13220"/>
                </a:lnTo>
                <a:lnTo>
                  <a:pt x="5340" y="13441"/>
                </a:lnTo>
                <a:lnTo>
                  <a:pt x="5763" y="13625"/>
                </a:lnTo>
                <a:lnTo>
                  <a:pt x="6187" y="13790"/>
                </a:lnTo>
                <a:lnTo>
                  <a:pt x="6629" y="13938"/>
                </a:lnTo>
                <a:lnTo>
                  <a:pt x="7071" y="14066"/>
                </a:lnTo>
                <a:lnTo>
                  <a:pt x="7531" y="14177"/>
                </a:lnTo>
                <a:lnTo>
                  <a:pt x="7991" y="14251"/>
                </a:lnTo>
                <a:lnTo>
                  <a:pt x="8470" y="14306"/>
                </a:lnTo>
                <a:lnTo>
                  <a:pt x="8949" y="14343"/>
                </a:lnTo>
                <a:lnTo>
                  <a:pt x="9427" y="14361"/>
                </a:lnTo>
                <a:lnTo>
                  <a:pt x="9906" y="14343"/>
                </a:lnTo>
                <a:lnTo>
                  <a:pt x="10385" y="14306"/>
                </a:lnTo>
                <a:lnTo>
                  <a:pt x="10863" y="14251"/>
                </a:lnTo>
                <a:lnTo>
                  <a:pt x="11324" y="14177"/>
                </a:lnTo>
                <a:lnTo>
                  <a:pt x="11784" y="14066"/>
                </a:lnTo>
                <a:lnTo>
                  <a:pt x="12226" y="13938"/>
                </a:lnTo>
                <a:lnTo>
                  <a:pt x="12668" y="13790"/>
                </a:lnTo>
                <a:lnTo>
                  <a:pt x="13091" y="13625"/>
                </a:lnTo>
                <a:lnTo>
                  <a:pt x="13515" y="13441"/>
                </a:lnTo>
                <a:lnTo>
                  <a:pt x="13920" y="13220"/>
                </a:lnTo>
                <a:lnTo>
                  <a:pt x="14306" y="12999"/>
                </a:lnTo>
                <a:lnTo>
                  <a:pt x="14693" y="12759"/>
                </a:lnTo>
                <a:lnTo>
                  <a:pt x="15061" y="12483"/>
                </a:lnTo>
                <a:lnTo>
                  <a:pt x="15430" y="12207"/>
                </a:lnTo>
                <a:lnTo>
                  <a:pt x="15761" y="11912"/>
                </a:lnTo>
                <a:lnTo>
                  <a:pt x="16092" y="11599"/>
                </a:lnTo>
                <a:lnTo>
                  <a:pt x="16405" y="11268"/>
                </a:lnTo>
                <a:lnTo>
                  <a:pt x="16700" y="10937"/>
                </a:lnTo>
                <a:lnTo>
                  <a:pt x="16976" y="10568"/>
                </a:lnTo>
                <a:lnTo>
                  <a:pt x="17252" y="10200"/>
                </a:lnTo>
                <a:lnTo>
                  <a:pt x="17492" y="9813"/>
                </a:lnTo>
                <a:lnTo>
                  <a:pt x="17713" y="9427"/>
                </a:lnTo>
                <a:lnTo>
                  <a:pt x="17933" y="9022"/>
                </a:lnTo>
                <a:lnTo>
                  <a:pt x="18118" y="8598"/>
                </a:lnTo>
                <a:lnTo>
                  <a:pt x="18283" y="8175"/>
                </a:lnTo>
                <a:lnTo>
                  <a:pt x="18431" y="7733"/>
                </a:lnTo>
                <a:lnTo>
                  <a:pt x="18559" y="7291"/>
                </a:lnTo>
                <a:lnTo>
                  <a:pt x="18670" y="6831"/>
                </a:lnTo>
                <a:lnTo>
                  <a:pt x="18744" y="6370"/>
                </a:lnTo>
                <a:lnTo>
                  <a:pt x="18799" y="5892"/>
                </a:lnTo>
                <a:lnTo>
                  <a:pt x="18836" y="5413"/>
                </a:lnTo>
                <a:lnTo>
                  <a:pt x="18854" y="4934"/>
                </a:lnTo>
                <a:lnTo>
                  <a:pt x="18854" y="4603"/>
                </a:lnTo>
                <a:lnTo>
                  <a:pt x="18836" y="4253"/>
                </a:lnTo>
                <a:lnTo>
                  <a:pt x="18799" y="3922"/>
                </a:lnTo>
                <a:lnTo>
                  <a:pt x="18762" y="3609"/>
                </a:lnTo>
                <a:lnTo>
                  <a:pt x="18707" y="3277"/>
                </a:lnTo>
                <a:lnTo>
                  <a:pt x="18652" y="2964"/>
                </a:lnTo>
                <a:lnTo>
                  <a:pt x="18578" y="2633"/>
                </a:lnTo>
                <a:lnTo>
                  <a:pt x="18486" y="2320"/>
                </a:lnTo>
                <a:lnTo>
                  <a:pt x="18394" y="2025"/>
                </a:lnTo>
                <a:lnTo>
                  <a:pt x="18283" y="1712"/>
                </a:lnTo>
                <a:lnTo>
                  <a:pt x="18044" y="1123"/>
                </a:lnTo>
                <a:lnTo>
                  <a:pt x="17768" y="552"/>
                </a:lnTo>
                <a:lnTo>
                  <a:pt x="17455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7"/>
          <p:cNvSpPr/>
          <p:nvPr/>
        </p:nvSpPr>
        <p:spPr>
          <a:xfrm>
            <a:off x="1793105" y="4243274"/>
            <a:ext cx="1271637" cy="900137"/>
          </a:xfrm>
          <a:custGeom>
            <a:avLst/>
            <a:gdLst/>
            <a:ahLst/>
            <a:cxnLst/>
            <a:rect l="l" t="t" r="r" b="b"/>
            <a:pathLst>
              <a:path w="13110" h="9280" extrusionOk="0">
                <a:moveTo>
                  <a:pt x="6224" y="0"/>
                </a:moveTo>
                <a:lnTo>
                  <a:pt x="5892" y="37"/>
                </a:lnTo>
                <a:lnTo>
                  <a:pt x="5561" y="74"/>
                </a:lnTo>
                <a:lnTo>
                  <a:pt x="5229" y="129"/>
                </a:lnTo>
                <a:lnTo>
                  <a:pt x="4916" y="203"/>
                </a:lnTo>
                <a:lnTo>
                  <a:pt x="4603" y="295"/>
                </a:lnTo>
                <a:lnTo>
                  <a:pt x="4309" y="405"/>
                </a:lnTo>
                <a:lnTo>
                  <a:pt x="3996" y="516"/>
                </a:lnTo>
                <a:lnTo>
                  <a:pt x="3720" y="644"/>
                </a:lnTo>
                <a:lnTo>
                  <a:pt x="3425" y="792"/>
                </a:lnTo>
                <a:lnTo>
                  <a:pt x="3149" y="957"/>
                </a:lnTo>
                <a:lnTo>
                  <a:pt x="2891" y="1123"/>
                </a:lnTo>
                <a:lnTo>
                  <a:pt x="2633" y="1307"/>
                </a:lnTo>
                <a:lnTo>
                  <a:pt x="2394" y="1491"/>
                </a:lnTo>
                <a:lnTo>
                  <a:pt x="2155" y="1694"/>
                </a:lnTo>
                <a:lnTo>
                  <a:pt x="1915" y="1915"/>
                </a:lnTo>
                <a:lnTo>
                  <a:pt x="1694" y="2154"/>
                </a:lnTo>
                <a:lnTo>
                  <a:pt x="1492" y="2394"/>
                </a:lnTo>
                <a:lnTo>
                  <a:pt x="1308" y="2633"/>
                </a:lnTo>
                <a:lnTo>
                  <a:pt x="1123" y="2891"/>
                </a:lnTo>
                <a:lnTo>
                  <a:pt x="958" y="3148"/>
                </a:lnTo>
                <a:lnTo>
                  <a:pt x="792" y="3425"/>
                </a:lnTo>
                <a:lnTo>
                  <a:pt x="645" y="3719"/>
                </a:lnTo>
                <a:lnTo>
                  <a:pt x="516" y="3995"/>
                </a:lnTo>
                <a:lnTo>
                  <a:pt x="405" y="4308"/>
                </a:lnTo>
                <a:lnTo>
                  <a:pt x="295" y="4603"/>
                </a:lnTo>
                <a:lnTo>
                  <a:pt x="203" y="4916"/>
                </a:lnTo>
                <a:lnTo>
                  <a:pt x="129" y="5229"/>
                </a:lnTo>
                <a:lnTo>
                  <a:pt x="74" y="5560"/>
                </a:lnTo>
                <a:lnTo>
                  <a:pt x="37" y="5892"/>
                </a:lnTo>
                <a:lnTo>
                  <a:pt x="0" y="6223"/>
                </a:lnTo>
                <a:lnTo>
                  <a:pt x="0" y="6555"/>
                </a:lnTo>
                <a:lnTo>
                  <a:pt x="19" y="6923"/>
                </a:lnTo>
                <a:lnTo>
                  <a:pt x="37" y="7273"/>
                </a:lnTo>
                <a:lnTo>
                  <a:pt x="92" y="7622"/>
                </a:lnTo>
                <a:lnTo>
                  <a:pt x="148" y="7972"/>
                </a:lnTo>
                <a:lnTo>
                  <a:pt x="240" y="8304"/>
                </a:lnTo>
                <a:lnTo>
                  <a:pt x="332" y="8635"/>
                </a:lnTo>
                <a:lnTo>
                  <a:pt x="461" y="8967"/>
                </a:lnTo>
                <a:lnTo>
                  <a:pt x="590" y="9280"/>
                </a:lnTo>
                <a:lnTo>
                  <a:pt x="12520" y="9280"/>
                </a:lnTo>
                <a:lnTo>
                  <a:pt x="12649" y="8967"/>
                </a:lnTo>
                <a:lnTo>
                  <a:pt x="12778" y="8635"/>
                </a:lnTo>
                <a:lnTo>
                  <a:pt x="12870" y="8304"/>
                </a:lnTo>
                <a:lnTo>
                  <a:pt x="12962" y="7972"/>
                </a:lnTo>
                <a:lnTo>
                  <a:pt x="13017" y="7622"/>
                </a:lnTo>
                <a:lnTo>
                  <a:pt x="13073" y="7273"/>
                </a:lnTo>
                <a:lnTo>
                  <a:pt x="13091" y="6923"/>
                </a:lnTo>
                <a:lnTo>
                  <a:pt x="13110" y="6555"/>
                </a:lnTo>
                <a:lnTo>
                  <a:pt x="13110" y="6223"/>
                </a:lnTo>
                <a:lnTo>
                  <a:pt x="13073" y="5892"/>
                </a:lnTo>
                <a:lnTo>
                  <a:pt x="13036" y="5560"/>
                </a:lnTo>
                <a:lnTo>
                  <a:pt x="12981" y="5229"/>
                </a:lnTo>
                <a:lnTo>
                  <a:pt x="12907" y="4916"/>
                </a:lnTo>
                <a:lnTo>
                  <a:pt x="12815" y="4603"/>
                </a:lnTo>
                <a:lnTo>
                  <a:pt x="12704" y="4308"/>
                </a:lnTo>
                <a:lnTo>
                  <a:pt x="12594" y="3995"/>
                </a:lnTo>
                <a:lnTo>
                  <a:pt x="12465" y="3719"/>
                </a:lnTo>
                <a:lnTo>
                  <a:pt x="12318" y="3425"/>
                </a:lnTo>
                <a:lnTo>
                  <a:pt x="12152" y="3148"/>
                </a:lnTo>
                <a:lnTo>
                  <a:pt x="11986" y="2891"/>
                </a:lnTo>
                <a:lnTo>
                  <a:pt x="11802" y="2633"/>
                </a:lnTo>
                <a:lnTo>
                  <a:pt x="11618" y="2394"/>
                </a:lnTo>
                <a:lnTo>
                  <a:pt x="11416" y="2154"/>
                </a:lnTo>
                <a:lnTo>
                  <a:pt x="11195" y="1915"/>
                </a:lnTo>
                <a:lnTo>
                  <a:pt x="10955" y="1694"/>
                </a:lnTo>
                <a:lnTo>
                  <a:pt x="10716" y="1491"/>
                </a:lnTo>
                <a:lnTo>
                  <a:pt x="10477" y="1307"/>
                </a:lnTo>
                <a:lnTo>
                  <a:pt x="10219" y="1123"/>
                </a:lnTo>
                <a:lnTo>
                  <a:pt x="9961" y="957"/>
                </a:lnTo>
                <a:lnTo>
                  <a:pt x="9685" y="792"/>
                </a:lnTo>
                <a:lnTo>
                  <a:pt x="9390" y="644"/>
                </a:lnTo>
                <a:lnTo>
                  <a:pt x="9114" y="516"/>
                </a:lnTo>
                <a:lnTo>
                  <a:pt x="8801" y="405"/>
                </a:lnTo>
                <a:lnTo>
                  <a:pt x="8507" y="295"/>
                </a:lnTo>
                <a:lnTo>
                  <a:pt x="8194" y="203"/>
                </a:lnTo>
                <a:lnTo>
                  <a:pt x="7881" y="129"/>
                </a:lnTo>
                <a:lnTo>
                  <a:pt x="7549" y="74"/>
                </a:lnTo>
                <a:lnTo>
                  <a:pt x="7218" y="37"/>
                </a:lnTo>
                <a:lnTo>
                  <a:pt x="6886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7"/>
          <p:cNvSpPr/>
          <p:nvPr/>
        </p:nvSpPr>
        <p:spPr>
          <a:xfrm>
            <a:off x="0" y="2907418"/>
            <a:ext cx="971624" cy="1607346"/>
          </a:xfrm>
          <a:custGeom>
            <a:avLst/>
            <a:gdLst/>
            <a:ahLst/>
            <a:cxnLst/>
            <a:rect l="l" t="t" r="r" b="b"/>
            <a:pathLst>
              <a:path w="10017" h="16571" extrusionOk="0">
                <a:moveTo>
                  <a:pt x="1732" y="0"/>
                </a:moveTo>
                <a:lnTo>
                  <a:pt x="1290" y="19"/>
                </a:lnTo>
                <a:lnTo>
                  <a:pt x="848" y="55"/>
                </a:lnTo>
                <a:lnTo>
                  <a:pt x="424" y="111"/>
                </a:lnTo>
                <a:lnTo>
                  <a:pt x="1" y="184"/>
                </a:lnTo>
                <a:lnTo>
                  <a:pt x="1" y="16387"/>
                </a:lnTo>
                <a:lnTo>
                  <a:pt x="424" y="16460"/>
                </a:lnTo>
                <a:lnTo>
                  <a:pt x="848" y="16515"/>
                </a:lnTo>
                <a:lnTo>
                  <a:pt x="1290" y="16552"/>
                </a:lnTo>
                <a:lnTo>
                  <a:pt x="1732" y="16571"/>
                </a:lnTo>
                <a:lnTo>
                  <a:pt x="2155" y="16552"/>
                </a:lnTo>
                <a:lnTo>
                  <a:pt x="2579" y="16534"/>
                </a:lnTo>
                <a:lnTo>
                  <a:pt x="3002" y="16479"/>
                </a:lnTo>
                <a:lnTo>
                  <a:pt x="3407" y="16405"/>
                </a:lnTo>
                <a:lnTo>
                  <a:pt x="3794" y="16313"/>
                </a:lnTo>
                <a:lnTo>
                  <a:pt x="4199" y="16202"/>
                </a:lnTo>
                <a:lnTo>
                  <a:pt x="4586" y="16074"/>
                </a:lnTo>
                <a:lnTo>
                  <a:pt x="4954" y="15926"/>
                </a:lnTo>
                <a:lnTo>
                  <a:pt x="5322" y="15761"/>
                </a:lnTo>
                <a:lnTo>
                  <a:pt x="5672" y="15576"/>
                </a:lnTo>
                <a:lnTo>
                  <a:pt x="6022" y="15374"/>
                </a:lnTo>
                <a:lnTo>
                  <a:pt x="6371" y="15153"/>
                </a:lnTo>
                <a:lnTo>
                  <a:pt x="6684" y="14932"/>
                </a:lnTo>
                <a:lnTo>
                  <a:pt x="6997" y="14674"/>
                </a:lnTo>
                <a:lnTo>
                  <a:pt x="7310" y="14416"/>
                </a:lnTo>
                <a:lnTo>
                  <a:pt x="7587" y="14140"/>
                </a:lnTo>
                <a:lnTo>
                  <a:pt x="7863" y="13864"/>
                </a:lnTo>
                <a:lnTo>
                  <a:pt x="8121" y="13551"/>
                </a:lnTo>
                <a:lnTo>
                  <a:pt x="8378" y="13238"/>
                </a:lnTo>
                <a:lnTo>
                  <a:pt x="8599" y="12925"/>
                </a:lnTo>
                <a:lnTo>
                  <a:pt x="8820" y="12575"/>
                </a:lnTo>
                <a:lnTo>
                  <a:pt x="9023" y="12225"/>
                </a:lnTo>
                <a:lnTo>
                  <a:pt x="9207" y="11876"/>
                </a:lnTo>
                <a:lnTo>
                  <a:pt x="9373" y="11507"/>
                </a:lnTo>
                <a:lnTo>
                  <a:pt x="9520" y="11139"/>
                </a:lnTo>
                <a:lnTo>
                  <a:pt x="9649" y="10753"/>
                </a:lnTo>
                <a:lnTo>
                  <a:pt x="9759" y="10348"/>
                </a:lnTo>
                <a:lnTo>
                  <a:pt x="9851" y="9961"/>
                </a:lnTo>
                <a:lnTo>
                  <a:pt x="9925" y="9556"/>
                </a:lnTo>
                <a:lnTo>
                  <a:pt x="9980" y="9132"/>
                </a:lnTo>
                <a:lnTo>
                  <a:pt x="9999" y="8709"/>
                </a:lnTo>
                <a:lnTo>
                  <a:pt x="10017" y="8285"/>
                </a:lnTo>
                <a:lnTo>
                  <a:pt x="9999" y="7862"/>
                </a:lnTo>
                <a:lnTo>
                  <a:pt x="9980" y="7438"/>
                </a:lnTo>
                <a:lnTo>
                  <a:pt x="9925" y="7015"/>
                </a:lnTo>
                <a:lnTo>
                  <a:pt x="9851" y="6610"/>
                </a:lnTo>
                <a:lnTo>
                  <a:pt x="9759" y="6223"/>
                </a:lnTo>
                <a:lnTo>
                  <a:pt x="9649" y="5818"/>
                </a:lnTo>
                <a:lnTo>
                  <a:pt x="9520" y="5432"/>
                </a:lnTo>
                <a:lnTo>
                  <a:pt x="9373" y="5063"/>
                </a:lnTo>
                <a:lnTo>
                  <a:pt x="9207" y="4695"/>
                </a:lnTo>
                <a:lnTo>
                  <a:pt x="9023" y="4345"/>
                </a:lnTo>
                <a:lnTo>
                  <a:pt x="8820" y="3995"/>
                </a:lnTo>
                <a:lnTo>
                  <a:pt x="8599" y="3646"/>
                </a:lnTo>
                <a:lnTo>
                  <a:pt x="8378" y="3333"/>
                </a:lnTo>
                <a:lnTo>
                  <a:pt x="8121" y="3020"/>
                </a:lnTo>
                <a:lnTo>
                  <a:pt x="7863" y="2707"/>
                </a:lnTo>
                <a:lnTo>
                  <a:pt x="7587" y="2430"/>
                </a:lnTo>
                <a:lnTo>
                  <a:pt x="7310" y="2154"/>
                </a:lnTo>
                <a:lnTo>
                  <a:pt x="6997" y="1897"/>
                </a:lnTo>
                <a:lnTo>
                  <a:pt x="6684" y="1639"/>
                </a:lnTo>
                <a:lnTo>
                  <a:pt x="6371" y="1418"/>
                </a:lnTo>
                <a:lnTo>
                  <a:pt x="6022" y="1197"/>
                </a:lnTo>
                <a:lnTo>
                  <a:pt x="5672" y="994"/>
                </a:lnTo>
                <a:lnTo>
                  <a:pt x="5322" y="810"/>
                </a:lnTo>
                <a:lnTo>
                  <a:pt x="4954" y="645"/>
                </a:lnTo>
                <a:lnTo>
                  <a:pt x="4586" y="497"/>
                </a:lnTo>
                <a:lnTo>
                  <a:pt x="4199" y="368"/>
                </a:lnTo>
                <a:lnTo>
                  <a:pt x="3794" y="258"/>
                </a:lnTo>
                <a:lnTo>
                  <a:pt x="3407" y="166"/>
                </a:lnTo>
                <a:lnTo>
                  <a:pt x="3002" y="92"/>
                </a:lnTo>
                <a:lnTo>
                  <a:pt x="2579" y="37"/>
                </a:lnTo>
                <a:lnTo>
                  <a:pt x="2155" y="19"/>
                </a:lnTo>
                <a:lnTo>
                  <a:pt x="1732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title"/>
          </p:nvPr>
        </p:nvSpPr>
        <p:spPr>
          <a:xfrm>
            <a:off x="3822000" y="893225"/>
            <a:ext cx="4864800" cy="690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body" idx="1"/>
          </p:nvPr>
        </p:nvSpPr>
        <p:spPr>
          <a:xfrm>
            <a:off x="3822000" y="1725900"/>
            <a:ext cx="2361300" cy="3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⊷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⊶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⊸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body" idx="2"/>
          </p:nvPr>
        </p:nvSpPr>
        <p:spPr>
          <a:xfrm>
            <a:off x="6325498" y="1725900"/>
            <a:ext cx="2361300" cy="3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⊷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⊶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⊸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sldNum" idx="12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9BCF63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sldNum" idx="12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BLANK_1">
    <p:bg>
      <p:bgPr>
        <a:solidFill>
          <a:srgbClr val="51B148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>
            <a:spLocks noGrp="1"/>
          </p:cNvSpPr>
          <p:nvPr>
            <p:ph type="sldNum" idx="12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0" name="Google Shape;100;p13"/>
          <p:cNvSpPr/>
          <p:nvPr/>
        </p:nvSpPr>
        <p:spPr>
          <a:xfrm rot="3560713">
            <a:off x="7919979" y="4139908"/>
            <a:ext cx="1129759" cy="685684"/>
          </a:xfrm>
          <a:custGeom>
            <a:avLst/>
            <a:gdLst/>
            <a:ahLst/>
            <a:cxnLst/>
            <a:rect l="l" t="t" r="r" b="b"/>
            <a:pathLst>
              <a:path w="15412" h="9354" extrusionOk="0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rgbClr val="B8F5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3"/>
          <p:cNvSpPr/>
          <p:nvPr/>
        </p:nvSpPr>
        <p:spPr>
          <a:xfrm rot="1619439">
            <a:off x="7518911" y="3963338"/>
            <a:ext cx="440102" cy="657294"/>
          </a:xfrm>
          <a:custGeom>
            <a:avLst/>
            <a:gdLst/>
            <a:ahLst/>
            <a:cxnLst/>
            <a:rect l="l" t="t" r="r" b="b"/>
            <a:pathLst>
              <a:path w="6004" h="8967" extrusionOk="0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3"/>
          <p:cNvSpPr/>
          <p:nvPr/>
        </p:nvSpPr>
        <p:spPr>
          <a:xfrm rot="-5564790">
            <a:off x="1156803" y="211500"/>
            <a:ext cx="672035" cy="536827"/>
          </a:xfrm>
          <a:custGeom>
            <a:avLst/>
            <a:gdLst/>
            <a:ahLst/>
            <a:cxnLst/>
            <a:rect l="l" t="t" r="r" b="b"/>
            <a:pathLst>
              <a:path w="13184" h="10532" extrusionOk="0">
                <a:moveTo>
                  <a:pt x="4640" y="0"/>
                </a:moveTo>
                <a:lnTo>
                  <a:pt x="4107" y="19"/>
                </a:lnTo>
                <a:lnTo>
                  <a:pt x="3609" y="55"/>
                </a:lnTo>
                <a:lnTo>
                  <a:pt x="3112" y="147"/>
                </a:lnTo>
                <a:lnTo>
                  <a:pt x="2652" y="240"/>
                </a:lnTo>
                <a:lnTo>
                  <a:pt x="2229" y="368"/>
                </a:lnTo>
                <a:lnTo>
                  <a:pt x="1823" y="497"/>
                </a:lnTo>
                <a:lnTo>
                  <a:pt x="1455" y="645"/>
                </a:lnTo>
                <a:lnTo>
                  <a:pt x="1124" y="792"/>
                </a:lnTo>
                <a:lnTo>
                  <a:pt x="608" y="1050"/>
                </a:lnTo>
                <a:lnTo>
                  <a:pt x="9280" y="7659"/>
                </a:lnTo>
                <a:lnTo>
                  <a:pt x="93" y="1731"/>
                </a:lnTo>
                <a:lnTo>
                  <a:pt x="38" y="2302"/>
                </a:lnTo>
                <a:lnTo>
                  <a:pt x="1" y="2651"/>
                </a:lnTo>
                <a:lnTo>
                  <a:pt x="1" y="3038"/>
                </a:lnTo>
                <a:lnTo>
                  <a:pt x="1" y="3480"/>
                </a:lnTo>
                <a:lnTo>
                  <a:pt x="38" y="3922"/>
                </a:lnTo>
                <a:lnTo>
                  <a:pt x="93" y="4401"/>
                </a:lnTo>
                <a:lnTo>
                  <a:pt x="166" y="4879"/>
                </a:lnTo>
                <a:lnTo>
                  <a:pt x="295" y="5376"/>
                </a:lnTo>
                <a:lnTo>
                  <a:pt x="461" y="5873"/>
                </a:lnTo>
                <a:lnTo>
                  <a:pt x="553" y="6131"/>
                </a:lnTo>
                <a:lnTo>
                  <a:pt x="664" y="6389"/>
                </a:lnTo>
                <a:lnTo>
                  <a:pt x="792" y="6628"/>
                </a:lnTo>
                <a:lnTo>
                  <a:pt x="940" y="6868"/>
                </a:lnTo>
                <a:lnTo>
                  <a:pt x="1087" y="7107"/>
                </a:lnTo>
                <a:lnTo>
                  <a:pt x="1253" y="7346"/>
                </a:lnTo>
                <a:lnTo>
                  <a:pt x="1437" y="7586"/>
                </a:lnTo>
                <a:lnTo>
                  <a:pt x="1639" y="7807"/>
                </a:lnTo>
                <a:lnTo>
                  <a:pt x="1842" y="8028"/>
                </a:lnTo>
                <a:lnTo>
                  <a:pt x="2081" y="8249"/>
                </a:lnTo>
                <a:lnTo>
                  <a:pt x="2321" y="8451"/>
                </a:lnTo>
                <a:lnTo>
                  <a:pt x="2597" y="8654"/>
                </a:lnTo>
                <a:lnTo>
                  <a:pt x="2928" y="8875"/>
                </a:lnTo>
                <a:lnTo>
                  <a:pt x="3296" y="9077"/>
                </a:lnTo>
                <a:lnTo>
                  <a:pt x="3683" y="9280"/>
                </a:lnTo>
                <a:lnTo>
                  <a:pt x="4070" y="9445"/>
                </a:lnTo>
                <a:lnTo>
                  <a:pt x="4475" y="9611"/>
                </a:lnTo>
                <a:lnTo>
                  <a:pt x="4898" y="9758"/>
                </a:lnTo>
                <a:lnTo>
                  <a:pt x="5322" y="9869"/>
                </a:lnTo>
                <a:lnTo>
                  <a:pt x="5764" y="9998"/>
                </a:lnTo>
                <a:lnTo>
                  <a:pt x="6187" y="10090"/>
                </a:lnTo>
                <a:lnTo>
                  <a:pt x="6629" y="10182"/>
                </a:lnTo>
                <a:lnTo>
                  <a:pt x="7071" y="10255"/>
                </a:lnTo>
                <a:lnTo>
                  <a:pt x="7513" y="10329"/>
                </a:lnTo>
                <a:lnTo>
                  <a:pt x="8378" y="10421"/>
                </a:lnTo>
                <a:lnTo>
                  <a:pt x="9225" y="10476"/>
                </a:lnTo>
                <a:lnTo>
                  <a:pt x="10035" y="10513"/>
                </a:lnTo>
                <a:lnTo>
                  <a:pt x="10772" y="10532"/>
                </a:lnTo>
                <a:lnTo>
                  <a:pt x="11434" y="10513"/>
                </a:lnTo>
                <a:lnTo>
                  <a:pt x="12024" y="10495"/>
                </a:lnTo>
                <a:lnTo>
                  <a:pt x="12870" y="10458"/>
                </a:lnTo>
                <a:lnTo>
                  <a:pt x="13183" y="10421"/>
                </a:lnTo>
                <a:lnTo>
                  <a:pt x="13091" y="10127"/>
                </a:lnTo>
                <a:lnTo>
                  <a:pt x="12852" y="9316"/>
                </a:lnTo>
                <a:lnTo>
                  <a:pt x="12686" y="8764"/>
                </a:lnTo>
                <a:lnTo>
                  <a:pt x="12465" y="8138"/>
                </a:lnTo>
                <a:lnTo>
                  <a:pt x="12189" y="7438"/>
                </a:lnTo>
                <a:lnTo>
                  <a:pt x="11895" y="6684"/>
                </a:lnTo>
                <a:lnTo>
                  <a:pt x="11545" y="5929"/>
                </a:lnTo>
                <a:lnTo>
                  <a:pt x="11158" y="5137"/>
                </a:lnTo>
                <a:lnTo>
                  <a:pt x="10956" y="4750"/>
                </a:lnTo>
                <a:lnTo>
                  <a:pt x="10735" y="4364"/>
                </a:lnTo>
                <a:lnTo>
                  <a:pt x="10495" y="3977"/>
                </a:lnTo>
                <a:lnTo>
                  <a:pt x="10256" y="3590"/>
                </a:lnTo>
                <a:lnTo>
                  <a:pt x="9998" y="3222"/>
                </a:lnTo>
                <a:lnTo>
                  <a:pt x="9740" y="2872"/>
                </a:lnTo>
                <a:lnTo>
                  <a:pt x="9464" y="2523"/>
                </a:lnTo>
                <a:lnTo>
                  <a:pt x="9170" y="2191"/>
                </a:lnTo>
                <a:lnTo>
                  <a:pt x="8875" y="1878"/>
                </a:lnTo>
                <a:lnTo>
                  <a:pt x="8562" y="1584"/>
                </a:lnTo>
                <a:lnTo>
                  <a:pt x="8249" y="1307"/>
                </a:lnTo>
                <a:lnTo>
                  <a:pt x="7918" y="1068"/>
                </a:lnTo>
                <a:lnTo>
                  <a:pt x="7642" y="884"/>
                </a:lnTo>
                <a:lnTo>
                  <a:pt x="7365" y="718"/>
                </a:lnTo>
                <a:lnTo>
                  <a:pt x="7089" y="589"/>
                </a:lnTo>
                <a:lnTo>
                  <a:pt x="6813" y="460"/>
                </a:lnTo>
                <a:lnTo>
                  <a:pt x="6537" y="350"/>
                </a:lnTo>
                <a:lnTo>
                  <a:pt x="6261" y="258"/>
                </a:lnTo>
                <a:lnTo>
                  <a:pt x="5985" y="184"/>
                </a:lnTo>
                <a:lnTo>
                  <a:pt x="5708" y="111"/>
                </a:lnTo>
                <a:lnTo>
                  <a:pt x="5432" y="74"/>
                </a:lnTo>
                <a:lnTo>
                  <a:pt x="5174" y="37"/>
                </a:lnTo>
                <a:lnTo>
                  <a:pt x="4898" y="19"/>
                </a:lnTo>
                <a:lnTo>
                  <a:pt x="4640" y="0"/>
                </a:lnTo>
                <a:close/>
              </a:path>
            </a:pathLst>
          </a:custGeom>
          <a:solidFill>
            <a:srgbClr val="B8F5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3"/>
          <p:cNvSpPr/>
          <p:nvPr/>
        </p:nvSpPr>
        <p:spPr>
          <a:xfrm rot="8585060">
            <a:off x="241104" y="264328"/>
            <a:ext cx="975659" cy="1597185"/>
          </a:xfrm>
          <a:custGeom>
            <a:avLst/>
            <a:gdLst/>
            <a:ahLst/>
            <a:cxnLst/>
            <a:rect l="l" t="t" r="r" b="b"/>
            <a:pathLst>
              <a:path w="5838" h="9557" extrusionOk="0">
                <a:moveTo>
                  <a:pt x="3628" y="0"/>
                </a:moveTo>
                <a:lnTo>
                  <a:pt x="3499" y="37"/>
                </a:lnTo>
                <a:lnTo>
                  <a:pt x="3149" y="129"/>
                </a:lnTo>
                <a:lnTo>
                  <a:pt x="2910" y="203"/>
                </a:lnTo>
                <a:lnTo>
                  <a:pt x="2634" y="313"/>
                </a:lnTo>
                <a:lnTo>
                  <a:pt x="2358" y="442"/>
                </a:lnTo>
                <a:lnTo>
                  <a:pt x="2045" y="608"/>
                </a:lnTo>
                <a:lnTo>
                  <a:pt x="1732" y="792"/>
                </a:lnTo>
                <a:lnTo>
                  <a:pt x="1419" y="1013"/>
                </a:lnTo>
                <a:lnTo>
                  <a:pt x="1124" y="1289"/>
                </a:lnTo>
                <a:lnTo>
                  <a:pt x="977" y="1418"/>
                </a:lnTo>
                <a:lnTo>
                  <a:pt x="848" y="1584"/>
                </a:lnTo>
                <a:lnTo>
                  <a:pt x="719" y="1750"/>
                </a:lnTo>
                <a:lnTo>
                  <a:pt x="590" y="1915"/>
                </a:lnTo>
                <a:lnTo>
                  <a:pt x="480" y="2099"/>
                </a:lnTo>
                <a:lnTo>
                  <a:pt x="369" y="2302"/>
                </a:lnTo>
                <a:lnTo>
                  <a:pt x="277" y="2504"/>
                </a:lnTo>
                <a:lnTo>
                  <a:pt x="203" y="2725"/>
                </a:lnTo>
                <a:lnTo>
                  <a:pt x="130" y="2946"/>
                </a:lnTo>
                <a:lnTo>
                  <a:pt x="75" y="3186"/>
                </a:lnTo>
                <a:lnTo>
                  <a:pt x="38" y="3443"/>
                </a:lnTo>
                <a:lnTo>
                  <a:pt x="19" y="3701"/>
                </a:lnTo>
                <a:lnTo>
                  <a:pt x="1" y="3959"/>
                </a:lnTo>
                <a:lnTo>
                  <a:pt x="1" y="4217"/>
                </a:lnTo>
                <a:lnTo>
                  <a:pt x="19" y="4493"/>
                </a:lnTo>
                <a:lnTo>
                  <a:pt x="56" y="4751"/>
                </a:lnTo>
                <a:lnTo>
                  <a:pt x="130" y="5303"/>
                </a:lnTo>
                <a:lnTo>
                  <a:pt x="259" y="5837"/>
                </a:lnTo>
                <a:lnTo>
                  <a:pt x="406" y="6353"/>
                </a:lnTo>
                <a:lnTo>
                  <a:pt x="572" y="6868"/>
                </a:lnTo>
                <a:lnTo>
                  <a:pt x="756" y="7365"/>
                </a:lnTo>
                <a:lnTo>
                  <a:pt x="940" y="7807"/>
                </a:lnTo>
                <a:lnTo>
                  <a:pt x="1142" y="8231"/>
                </a:lnTo>
                <a:lnTo>
                  <a:pt x="1474" y="8930"/>
                </a:lnTo>
                <a:lnTo>
                  <a:pt x="1732" y="9390"/>
                </a:lnTo>
                <a:lnTo>
                  <a:pt x="1824" y="9556"/>
                </a:lnTo>
                <a:lnTo>
                  <a:pt x="1971" y="9427"/>
                </a:lnTo>
                <a:lnTo>
                  <a:pt x="2376" y="9096"/>
                </a:lnTo>
                <a:lnTo>
                  <a:pt x="2947" y="8580"/>
                </a:lnTo>
                <a:lnTo>
                  <a:pt x="3260" y="8249"/>
                </a:lnTo>
                <a:lnTo>
                  <a:pt x="3610" y="7899"/>
                </a:lnTo>
                <a:lnTo>
                  <a:pt x="3959" y="7512"/>
                </a:lnTo>
                <a:lnTo>
                  <a:pt x="4309" y="7107"/>
                </a:lnTo>
                <a:lnTo>
                  <a:pt x="4641" y="6666"/>
                </a:lnTo>
                <a:lnTo>
                  <a:pt x="4954" y="6205"/>
                </a:lnTo>
                <a:lnTo>
                  <a:pt x="5230" y="5745"/>
                </a:lnTo>
                <a:lnTo>
                  <a:pt x="5359" y="5506"/>
                </a:lnTo>
                <a:lnTo>
                  <a:pt x="5469" y="5266"/>
                </a:lnTo>
                <a:lnTo>
                  <a:pt x="5561" y="5008"/>
                </a:lnTo>
                <a:lnTo>
                  <a:pt x="5653" y="4769"/>
                </a:lnTo>
                <a:lnTo>
                  <a:pt x="5727" y="4530"/>
                </a:lnTo>
                <a:lnTo>
                  <a:pt x="5782" y="4272"/>
                </a:lnTo>
                <a:lnTo>
                  <a:pt x="5819" y="4033"/>
                </a:lnTo>
                <a:lnTo>
                  <a:pt x="5837" y="3793"/>
                </a:lnTo>
                <a:lnTo>
                  <a:pt x="5837" y="3554"/>
                </a:lnTo>
                <a:lnTo>
                  <a:pt x="5837" y="3333"/>
                </a:lnTo>
                <a:lnTo>
                  <a:pt x="5801" y="3112"/>
                </a:lnTo>
                <a:lnTo>
                  <a:pt x="5764" y="2910"/>
                </a:lnTo>
                <a:lnTo>
                  <a:pt x="5727" y="2689"/>
                </a:lnTo>
                <a:lnTo>
                  <a:pt x="5653" y="2486"/>
                </a:lnTo>
                <a:lnTo>
                  <a:pt x="5580" y="2302"/>
                </a:lnTo>
                <a:lnTo>
                  <a:pt x="5506" y="2118"/>
                </a:lnTo>
                <a:lnTo>
                  <a:pt x="5322" y="1768"/>
                </a:lnTo>
                <a:lnTo>
                  <a:pt x="5119" y="1437"/>
                </a:lnTo>
                <a:lnTo>
                  <a:pt x="4898" y="1142"/>
                </a:lnTo>
                <a:lnTo>
                  <a:pt x="4677" y="884"/>
                </a:lnTo>
                <a:lnTo>
                  <a:pt x="4457" y="663"/>
                </a:lnTo>
                <a:lnTo>
                  <a:pt x="4236" y="461"/>
                </a:lnTo>
                <a:lnTo>
                  <a:pt x="4051" y="295"/>
                </a:lnTo>
                <a:lnTo>
                  <a:pt x="3757" y="74"/>
                </a:lnTo>
                <a:lnTo>
                  <a:pt x="3628" y="0"/>
                </a:lnTo>
                <a:close/>
              </a:path>
            </a:pathLst>
          </a:custGeom>
          <a:solidFill>
            <a:srgbClr val="1D5885">
              <a:alpha val="523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320075" y="893225"/>
            <a:ext cx="4366800" cy="6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3600"/>
              <a:buFont typeface="Dosis Light"/>
              <a:buNone/>
              <a:defRPr sz="3600">
                <a:solidFill>
                  <a:srgbClr val="9BCF63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3600"/>
              <a:buFont typeface="Dosis Light"/>
              <a:buNone/>
              <a:defRPr sz="3600">
                <a:solidFill>
                  <a:srgbClr val="9BCF63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3600"/>
              <a:buFont typeface="Dosis Light"/>
              <a:buNone/>
              <a:defRPr sz="3600">
                <a:solidFill>
                  <a:srgbClr val="9BCF63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3600"/>
              <a:buFont typeface="Dosis Light"/>
              <a:buNone/>
              <a:defRPr sz="3600">
                <a:solidFill>
                  <a:srgbClr val="9BCF63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3600"/>
              <a:buFont typeface="Dosis Light"/>
              <a:buNone/>
              <a:defRPr sz="3600">
                <a:solidFill>
                  <a:srgbClr val="9BCF63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3600"/>
              <a:buFont typeface="Dosis Light"/>
              <a:buNone/>
              <a:defRPr sz="3600">
                <a:solidFill>
                  <a:srgbClr val="9BCF63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3600"/>
              <a:buFont typeface="Dosis Light"/>
              <a:buNone/>
              <a:defRPr sz="3600">
                <a:solidFill>
                  <a:srgbClr val="9BCF63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3600"/>
              <a:buFont typeface="Dosis Light"/>
              <a:buNone/>
              <a:defRPr sz="3600">
                <a:solidFill>
                  <a:srgbClr val="9BCF63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3600"/>
              <a:buFont typeface="Dosis Light"/>
              <a:buNone/>
              <a:defRPr sz="3600">
                <a:solidFill>
                  <a:srgbClr val="9BCF63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320075" y="1694182"/>
            <a:ext cx="4366800" cy="300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9BCF63"/>
              </a:buClr>
              <a:buSzPts val="2400"/>
              <a:buFont typeface="Pontano Sans"/>
              <a:buChar char="⊷"/>
              <a:defRPr sz="2400">
                <a:solidFill>
                  <a:srgbClr val="484F56"/>
                </a:solidFill>
                <a:latin typeface="Pontano Sans"/>
                <a:ea typeface="Pontano Sans"/>
                <a:cs typeface="Pontano Sans"/>
                <a:sym typeface="Pontano Sans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2400"/>
              <a:buFont typeface="Pontano Sans"/>
              <a:buChar char="⊶"/>
              <a:defRPr sz="2400">
                <a:solidFill>
                  <a:srgbClr val="484F56"/>
                </a:solidFill>
                <a:latin typeface="Pontano Sans"/>
                <a:ea typeface="Pontano Sans"/>
                <a:cs typeface="Pontano Sans"/>
                <a:sym typeface="Pontano Sans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2400"/>
              <a:buFont typeface="Pontano Sans"/>
              <a:buChar char="⊸"/>
              <a:defRPr sz="2400">
                <a:solidFill>
                  <a:srgbClr val="484F56"/>
                </a:solidFill>
                <a:latin typeface="Pontano Sans"/>
                <a:ea typeface="Pontano Sans"/>
                <a:cs typeface="Pontano Sans"/>
                <a:sym typeface="Pontano Sans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484F56"/>
              </a:buClr>
              <a:buSzPts val="2400"/>
              <a:buFont typeface="Pontano Sans"/>
              <a:buChar char="●"/>
              <a:defRPr sz="2400">
                <a:solidFill>
                  <a:srgbClr val="484F56"/>
                </a:solidFill>
                <a:latin typeface="Pontano Sans"/>
                <a:ea typeface="Pontano Sans"/>
                <a:cs typeface="Pontano Sans"/>
                <a:sym typeface="Pontano Sans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484F56"/>
              </a:buClr>
              <a:buSzPts val="2400"/>
              <a:buFont typeface="Pontano Sans"/>
              <a:buChar char="○"/>
              <a:defRPr sz="2400">
                <a:solidFill>
                  <a:srgbClr val="484F56"/>
                </a:solidFill>
                <a:latin typeface="Pontano Sans"/>
                <a:ea typeface="Pontano Sans"/>
                <a:cs typeface="Pontano Sans"/>
                <a:sym typeface="Pontano Sans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484F56"/>
              </a:buClr>
              <a:buSzPts val="2400"/>
              <a:buFont typeface="Pontano Sans"/>
              <a:buChar char="■"/>
              <a:defRPr sz="2400">
                <a:solidFill>
                  <a:srgbClr val="484F56"/>
                </a:solidFill>
                <a:latin typeface="Pontano Sans"/>
                <a:ea typeface="Pontano Sans"/>
                <a:cs typeface="Pontano Sans"/>
                <a:sym typeface="Pontano Sans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484F56"/>
              </a:buClr>
              <a:buSzPts val="2400"/>
              <a:buFont typeface="Pontano Sans"/>
              <a:buChar char="●"/>
              <a:defRPr sz="2400">
                <a:solidFill>
                  <a:srgbClr val="484F56"/>
                </a:solidFill>
                <a:latin typeface="Pontano Sans"/>
                <a:ea typeface="Pontano Sans"/>
                <a:cs typeface="Pontano Sans"/>
                <a:sym typeface="Pontano Sans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484F56"/>
              </a:buClr>
              <a:buSzPts val="2400"/>
              <a:buFont typeface="Pontano Sans"/>
              <a:buChar char="○"/>
              <a:defRPr sz="2400">
                <a:solidFill>
                  <a:srgbClr val="484F56"/>
                </a:solidFill>
                <a:latin typeface="Pontano Sans"/>
                <a:ea typeface="Pontano Sans"/>
                <a:cs typeface="Pontano Sans"/>
                <a:sym typeface="Pontano Sans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484F56"/>
              </a:buClr>
              <a:buSzPts val="2400"/>
              <a:buFont typeface="Pontano Sans"/>
              <a:buChar char="■"/>
              <a:defRPr sz="2400">
                <a:solidFill>
                  <a:srgbClr val="484F56"/>
                </a:solidFill>
                <a:latin typeface="Pontano Sans"/>
                <a:ea typeface="Pontano Sans"/>
                <a:cs typeface="Pontano Sans"/>
                <a:sym typeface="Pontano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209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300">
                <a:solidFill>
                  <a:srgbClr val="51B148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  <a:lvl2pPr lvl="1">
              <a:buNone/>
              <a:defRPr sz="1300">
                <a:solidFill>
                  <a:srgbClr val="51B148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lvl="2">
              <a:buNone/>
              <a:defRPr sz="1300">
                <a:solidFill>
                  <a:srgbClr val="51B148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lvl="3">
              <a:buNone/>
              <a:defRPr sz="1300">
                <a:solidFill>
                  <a:srgbClr val="51B148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lvl="4">
              <a:buNone/>
              <a:defRPr sz="1300">
                <a:solidFill>
                  <a:srgbClr val="51B148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lvl="5">
              <a:buNone/>
              <a:defRPr sz="1300">
                <a:solidFill>
                  <a:srgbClr val="51B148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lvl="6">
              <a:buNone/>
              <a:defRPr sz="1300">
                <a:solidFill>
                  <a:srgbClr val="51B148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lvl="7">
              <a:buNone/>
              <a:defRPr sz="1300">
                <a:solidFill>
                  <a:srgbClr val="51B148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lvl="8">
              <a:buNone/>
              <a:defRPr sz="1300">
                <a:solidFill>
                  <a:srgbClr val="51B148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3" r:id="rId3"/>
    <p:sldLayoutId id="2147483657" r:id="rId4"/>
    <p:sldLayoutId id="2147483659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kiVTKBtTkv7QAoHe9nsQITFtS7Nk38YdVYRU8rLMCQ0/edit#slide=id.p1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docs.google.com/presentation/d/1Xkq2r1HJiwpqXxK_QSw6NXdnJuYWxWz9-fjs5kWxgBY/edit#slide=id.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4"/>
          <p:cNvSpPr txBox="1">
            <a:spLocks noGrp="1"/>
          </p:cNvSpPr>
          <p:nvPr>
            <p:ph type="ctrTitle"/>
          </p:nvPr>
        </p:nvSpPr>
        <p:spPr>
          <a:xfrm>
            <a:off x="3277447" y="70586"/>
            <a:ext cx="2238869" cy="36093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August 17, 2018</a:t>
            </a:r>
            <a:endParaRPr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544539"/>
            <a:ext cx="9143999" cy="23083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33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Science Starter:</a:t>
            </a:r>
            <a:r>
              <a:rPr lang="en-US" sz="1600" dirty="0" smtClean="0"/>
              <a:t>  </a:t>
            </a:r>
          </a:p>
          <a:p>
            <a:r>
              <a:rPr lang="en-US" sz="1600" i="1" dirty="0" smtClean="0"/>
              <a:t>Part 1:  Turn in any forms, lab fees, etc</a:t>
            </a:r>
            <a:r>
              <a:rPr lang="en-US" sz="1600" i="1" dirty="0"/>
              <a:t>.</a:t>
            </a:r>
            <a:r>
              <a:rPr lang="en-US" sz="1600" i="1" dirty="0" smtClean="0"/>
              <a:t> to the completed basket on Mrs. Hinds lab desk.   </a:t>
            </a:r>
            <a:r>
              <a:rPr lang="en-US" sz="1600" dirty="0" smtClean="0"/>
              <a:t>	MAKE SURE YOUR NAME IS ON EVERYTHING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I have extra envelopes for lab fees. (include your name and class period)</a:t>
            </a:r>
          </a:p>
          <a:p>
            <a:endParaRPr lang="en-US" sz="1600" dirty="0"/>
          </a:p>
          <a:p>
            <a:r>
              <a:rPr lang="en-US" sz="1600" dirty="0" smtClean="0"/>
              <a:t>Part 2:    Agenda Important Dates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Forms Due for Mrs. Hinds Class—August 24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Life on Earth DCA—August 31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Open House—September 5 at 6pm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6306" y="3000065"/>
            <a:ext cx="8639668" cy="8617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Learning Target: </a:t>
            </a:r>
          </a:p>
          <a:p>
            <a:r>
              <a:rPr lang="en-US" b="1" dirty="0"/>
              <a:t>	</a:t>
            </a:r>
            <a:r>
              <a:rPr lang="en-US" sz="1800" dirty="0" smtClean="0"/>
              <a:t>I will learn GO GREEN expectations for Hopewell Middle School.</a:t>
            </a:r>
          </a:p>
          <a:p>
            <a:r>
              <a:rPr lang="en-US" sz="1800" b="1" dirty="0"/>
              <a:t>	</a:t>
            </a:r>
            <a:r>
              <a:rPr lang="en-US" sz="1800" dirty="0" smtClean="0"/>
              <a:t>I will learn procedures and expectations for Mrs. Hinds Science Class.</a:t>
            </a:r>
            <a:endParaRPr lang="en-US" sz="1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4046" y="3933296"/>
            <a:ext cx="8639668" cy="11387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Success Criteria: </a:t>
            </a:r>
          </a:p>
          <a:p>
            <a:r>
              <a:rPr lang="en-US" b="1" dirty="0"/>
              <a:t>	</a:t>
            </a:r>
            <a:r>
              <a:rPr lang="en-US" sz="1800" dirty="0" smtClean="0"/>
              <a:t>I can demonstrate GO GREEN expectations for Hopewell Middle School.</a:t>
            </a:r>
          </a:p>
          <a:p>
            <a:r>
              <a:rPr lang="en-US" sz="1800" b="1" dirty="0"/>
              <a:t>	</a:t>
            </a:r>
            <a:r>
              <a:rPr lang="en-US" sz="1800" dirty="0" smtClean="0"/>
              <a:t>I can explain procedures and create expectations </a:t>
            </a:r>
            <a:r>
              <a:rPr lang="en-US" sz="1800" dirty="0"/>
              <a:t>(Social Contract)</a:t>
            </a:r>
            <a:r>
              <a:rPr lang="en-US" sz="1800" dirty="0" smtClean="0"/>
              <a:t> for 	Mrs. Hinds Science Class.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5"/>
          <p:cNvSpPr txBox="1">
            <a:spLocks noGrp="1"/>
          </p:cNvSpPr>
          <p:nvPr>
            <p:ph type="title"/>
          </p:nvPr>
        </p:nvSpPr>
        <p:spPr>
          <a:xfrm>
            <a:off x="832207" y="311023"/>
            <a:ext cx="7798085" cy="454156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linkClick r:id="rId3"/>
              </a:rPr>
              <a:t>GO GREEN LESSON</a:t>
            </a:r>
            <a:br>
              <a:rPr lang="en-US" sz="2400" b="1" dirty="0" smtClean="0">
                <a:hlinkClick r:id="rId3"/>
              </a:rPr>
            </a:br>
            <a:r>
              <a:rPr lang="en-US" sz="2400" b="1" dirty="0" smtClean="0"/>
              <a:t>Second Period—9:14-10:07</a:t>
            </a:r>
            <a:br>
              <a:rPr lang="en-US" sz="2400" b="1" dirty="0" smtClean="0"/>
            </a:br>
            <a:r>
              <a:rPr lang="en-US" sz="2400" b="1" dirty="0"/>
              <a:t>	</a:t>
            </a:r>
            <a:r>
              <a:rPr lang="en-US" sz="2400" b="1" dirty="0" smtClean="0"/>
              <a:t>Respectful</a:t>
            </a:r>
            <a:br>
              <a:rPr lang="en-US" sz="2400" b="1" dirty="0" smtClean="0"/>
            </a:br>
            <a:r>
              <a:rPr lang="en-US" sz="2400" b="1" dirty="0" smtClean="0"/>
              <a:t>Third Period—10:11-11:01</a:t>
            </a:r>
            <a:br>
              <a:rPr lang="en-US" sz="2400" b="1" dirty="0" smtClean="0"/>
            </a:br>
            <a:r>
              <a:rPr lang="en-US" sz="2400" b="1" dirty="0"/>
              <a:t>	</a:t>
            </a:r>
            <a:r>
              <a:rPr lang="en-US" sz="2400" b="1" dirty="0" smtClean="0">
                <a:hlinkClick r:id="rId4"/>
              </a:rPr>
              <a:t>Hallway and Cafeteria Expectations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4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Period 11:05-11:55</a:t>
            </a:r>
            <a:br>
              <a:rPr lang="en-US" sz="2400" b="1" dirty="0" smtClean="0"/>
            </a:br>
            <a:r>
              <a:rPr lang="en-US" sz="2400" b="1" dirty="0"/>
              <a:t>	</a:t>
            </a:r>
            <a:r>
              <a:rPr lang="en-US" sz="2400" b="1" dirty="0" smtClean="0"/>
              <a:t>Expectations are High</a:t>
            </a:r>
            <a:br>
              <a:rPr lang="en-US" sz="2400" b="1" dirty="0" smtClean="0"/>
            </a:br>
            <a:r>
              <a:rPr lang="en-US" sz="2400" b="1" dirty="0" smtClean="0"/>
              <a:t>Advisory/Lunch  11:59-12:49 (Lunch 12:19)</a:t>
            </a:r>
            <a:br>
              <a:rPr lang="en-US" sz="2400" b="1" dirty="0" smtClean="0"/>
            </a:br>
            <a:r>
              <a:rPr lang="en-US" sz="2400" b="1" dirty="0"/>
              <a:t>	</a:t>
            </a:r>
            <a:r>
              <a:rPr lang="en-US" sz="2400" b="1" dirty="0" smtClean="0"/>
              <a:t>Agenda Expectations</a:t>
            </a:r>
            <a:br>
              <a:rPr lang="en-US" sz="2400" b="1" dirty="0" smtClean="0"/>
            </a:br>
            <a:r>
              <a:rPr lang="en-US" sz="2400" b="1" dirty="0" smtClean="0"/>
              <a:t>6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  Period 12:53-1:43</a:t>
            </a:r>
            <a:br>
              <a:rPr lang="en-US" sz="2400" b="1" dirty="0" smtClean="0"/>
            </a:br>
            <a:r>
              <a:rPr lang="en-US" sz="2400" b="1" dirty="0" smtClean="0"/>
              <a:t>	Eager to Learn</a:t>
            </a:r>
            <a:br>
              <a:rPr lang="en-US" sz="2400" b="1" dirty="0" smtClean="0"/>
            </a:br>
            <a:r>
              <a:rPr lang="en-US" sz="2400" b="1" dirty="0" smtClean="0"/>
              <a:t>7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Period 1:47-2:37</a:t>
            </a:r>
            <a:br>
              <a:rPr lang="en-US" sz="2400" b="1" dirty="0" smtClean="0"/>
            </a:br>
            <a:r>
              <a:rPr lang="en-US" sz="2400" b="1" dirty="0"/>
              <a:t>	</a:t>
            </a:r>
            <a:r>
              <a:rPr lang="en-US" sz="2400" b="1" dirty="0" smtClean="0"/>
              <a:t>New Start Each Day</a:t>
            </a:r>
            <a:endParaRPr b="1" dirty="0"/>
          </a:p>
        </p:txBody>
      </p:sp>
      <p:sp>
        <p:nvSpPr>
          <p:cNvPr id="117" name="Google Shape;117;p15"/>
          <p:cNvSpPr txBox="1">
            <a:spLocks noGrp="1"/>
          </p:cNvSpPr>
          <p:nvPr>
            <p:ph type="sldNum" idx="12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3" name="Rectangle 2"/>
          <p:cNvSpPr/>
          <p:nvPr/>
        </p:nvSpPr>
        <p:spPr>
          <a:xfrm>
            <a:off x="4454820" y="241786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8"/>
          <p:cNvSpPr txBox="1">
            <a:spLocks noGrp="1"/>
          </p:cNvSpPr>
          <p:nvPr>
            <p:ph type="body" idx="1"/>
          </p:nvPr>
        </p:nvSpPr>
        <p:spPr>
          <a:xfrm>
            <a:off x="3215813" y="1313320"/>
            <a:ext cx="6061753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Classroom Scavenger Hunt Blackout</a:t>
            </a:r>
          </a:p>
          <a:p>
            <a:pPr indent="-457200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You will have 7 minutes to complete as much as you like.</a:t>
            </a:r>
          </a:p>
          <a:p>
            <a:pPr indent="-457200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You may work with a partner.</a:t>
            </a:r>
          </a:p>
          <a:p>
            <a:pPr indent="-457200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You may use a clipboard.</a:t>
            </a:r>
          </a:p>
          <a:p>
            <a:pPr indent="-457200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When I say go you may begin</a:t>
            </a:r>
          </a:p>
          <a:p>
            <a:pPr indent="-457200"/>
            <a:endParaRPr lang="en-US" dirty="0" smtClean="0"/>
          </a:p>
          <a:p>
            <a:pPr indent="-457200"/>
            <a:endParaRPr dirty="0"/>
          </a:p>
        </p:txBody>
      </p:sp>
      <p:sp>
        <p:nvSpPr>
          <p:cNvPr id="139" name="Google Shape;139;p18"/>
          <p:cNvSpPr txBox="1">
            <a:spLocks noGrp="1"/>
          </p:cNvSpPr>
          <p:nvPr>
            <p:ph type="sldNum" idx="12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B148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0"/>
          <p:cNvSpPr txBox="1">
            <a:spLocks noGrp="1"/>
          </p:cNvSpPr>
          <p:nvPr>
            <p:ph type="ctrTitle" idx="4294967295"/>
          </p:nvPr>
        </p:nvSpPr>
        <p:spPr>
          <a:xfrm>
            <a:off x="3318553" y="795668"/>
            <a:ext cx="5368172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dirty="0" smtClean="0">
                <a:solidFill>
                  <a:srgbClr val="B8F567"/>
                </a:solidFill>
              </a:rPr>
              <a:t>Social Contract</a:t>
            </a:r>
            <a:endParaRPr sz="7200" dirty="0">
              <a:solidFill>
                <a:srgbClr val="B8F567"/>
              </a:solidFill>
            </a:endParaRPr>
          </a:p>
        </p:txBody>
      </p:sp>
      <p:sp>
        <p:nvSpPr>
          <p:cNvPr id="152" name="Google Shape;152;p20"/>
          <p:cNvSpPr txBox="1">
            <a:spLocks noGrp="1"/>
          </p:cNvSpPr>
          <p:nvPr>
            <p:ph type="subTitle" idx="4294967295"/>
          </p:nvPr>
        </p:nvSpPr>
        <p:spPr>
          <a:xfrm>
            <a:off x="2910230" y="1804510"/>
            <a:ext cx="5776495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lvl="0" indent="-51435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3200" dirty="0" smtClean="0">
                <a:solidFill>
                  <a:srgbClr val="FFFFFF"/>
                </a:solidFill>
              </a:rPr>
              <a:t>How do you want to be treated by Mrs. Hinds?</a:t>
            </a:r>
          </a:p>
          <a:p>
            <a:pPr marL="514350" lvl="0" indent="-51435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3200" dirty="0" smtClean="0">
                <a:solidFill>
                  <a:srgbClr val="FFFFFF"/>
                </a:solidFill>
              </a:rPr>
              <a:t>How do you want to be treated by each other?</a:t>
            </a:r>
          </a:p>
          <a:p>
            <a:pPr marL="514350" lvl="0" indent="-51435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3200" dirty="0" smtClean="0">
                <a:solidFill>
                  <a:srgbClr val="FFFFFF"/>
                </a:solidFill>
              </a:rPr>
              <a:t>How will you treat Mrs. Hinds?</a:t>
            </a:r>
          </a:p>
          <a:p>
            <a:pPr marL="514350" lvl="0" indent="-514350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n-US" sz="3200" dirty="0" smtClean="0">
              <a:solidFill>
                <a:srgbClr val="FFFFFF"/>
              </a:solidFill>
            </a:endParaRPr>
          </a:p>
          <a:p>
            <a:pPr marL="514350" lvl="0" indent="-514350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sz="3200" dirty="0">
              <a:solidFill>
                <a:srgbClr val="FFFFFF"/>
              </a:solidFill>
            </a:endParaRPr>
          </a:p>
        </p:txBody>
      </p:sp>
      <p:sp>
        <p:nvSpPr>
          <p:cNvPr id="153" name="Google Shape;153;p20"/>
          <p:cNvSpPr txBox="1">
            <a:spLocks noGrp="1"/>
          </p:cNvSpPr>
          <p:nvPr>
            <p:ph type="sldNum" idx="12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grpSp>
        <p:nvGrpSpPr>
          <p:cNvPr id="154" name="Google Shape;154;p20"/>
          <p:cNvGrpSpPr/>
          <p:nvPr/>
        </p:nvGrpSpPr>
        <p:grpSpPr>
          <a:xfrm>
            <a:off x="463496" y="418193"/>
            <a:ext cx="1417581" cy="1380759"/>
            <a:chOff x="5926225" y="921350"/>
            <a:chExt cx="517800" cy="504350"/>
          </a:xfrm>
        </p:grpSpPr>
        <p:sp>
          <p:nvSpPr>
            <p:cNvPr id="155" name="Google Shape;155;p20"/>
            <p:cNvSpPr/>
            <p:nvPr/>
          </p:nvSpPr>
          <p:spPr>
            <a:xfrm>
              <a:off x="5926225" y="921350"/>
              <a:ext cx="517800" cy="504350"/>
            </a:xfrm>
            <a:custGeom>
              <a:avLst/>
              <a:gdLst/>
              <a:ahLst/>
              <a:cxnLst/>
              <a:rect l="l" t="t" r="r" b="b"/>
              <a:pathLst>
                <a:path w="20712" h="20174" extrusionOk="0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0"/>
            <p:cNvSpPr/>
            <p:nvPr/>
          </p:nvSpPr>
          <p:spPr>
            <a:xfrm>
              <a:off x="6016600" y="1005000"/>
              <a:ext cx="337050" cy="337050"/>
            </a:xfrm>
            <a:custGeom>
              <a:avLst/>
              <a:gdLst/>
              <a:ahLst/>
              <a:cxnLst/>
              <a:rect l="l" t="t" r="r" b="b"/>
              <a:pathLst>
                <a:path w="13482" h="13482" extrusionOk="0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7" name="Google Shape;157;p20"/>
          <p:cNvSpPr/>
          <p:nvPr/>
        </p:nvSpPr>
        <p:spPr>
          <a:xfrm>
            <a:off x="2027271" y="916449"/>
            <a:ext cx="1417580" cy="800768"/>
          </a:xfrm>
          <a:custGeom>
            <a:avLst/>
            <a:gdLst/>
            <a:ahLst/>
            <a:cxnLst/>
            <a:rect l="l" t="t" r="r" b="b"/>
            <a:pathLst>
              <a:path w="19198" h="10845" extrusionOk="0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9BCF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8" name="Google Shape;158;p20"/>
          <p:cNvGrpSpPr/>
          <p:nvPr/>
        </p:nvGrpSpPr>
        <p:grpSpPr>
          <a:xfrm>
            <a:off x="1749024" y="3207547"/>
            <a:ext cx="1128571" cy="1471014"/>
            <a:chOff x="2624850" y="4296000"/>
            <a:chExt cx="380400" cy="495825"/>
          </a:xfrm>
        </p:grpSpPr>
        <p:sp>
          <p:nvSpPr>
            <p:cNvPr id="159" name="Google Shape;159;p20"/>
            <p:cNvSpPr/>
            <p:nvPr/>
          </p:nvSpPr>
          <p:spPr>
            <a:xfrm>
              <a:off x="2845875" y="4296000"/>
              <a:ext cx="126425" cy="125800"/>
            </a:xfrm>
            <a:custGeom>
              <a:avLst/>
              <a:gdLst/>
              <a:ahLst/>
              <a:cxnLst/>
              <a:rect l="l" t="t" r="r" b="b"/>
              <a:pathLst>
                <a:path w="5057" h="5032" extrusionOk="0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solidFill>
              <a:srgbClr val="B8F5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0"/>
            <p:cNvSpPr/>
            <p:nvPr/>
          </p:nvSpPr>
          <p:spPr>
            <a:xfrm>
              <a:off x="2635850" y="4316150"/>
              <a:ext cx="369400" cy="475675"/>
            </a:xfrm>
            <a:custGeom>
              <a:avLst/>
              <a:gdLst/>
              <a:ahLst/>
              <a:cxnLst/>
              <a:rect l="l" t="t" r="r" b="b"/>
              <a:pathLst>
                <a:path w="14776" h="19027" extrusionOk="0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solidFill>
              <a:srgbClr val="B8F5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0"/>
            <p:cNvSpPr/>
            <p:nvPr/>
          </p:nvSpPr>
          <p:spPr>
            <a:xfrm>
              <a:off x="2624850" y="4357675"/>
              <a:ext cx="171600" cy="171600"/>
            </a:xfrm>
            <a:custGeom>
              <a:avLst/>
              <a:gdLst/>
              <a:ahLst/>
              <a:cxnLst/>
              <a:rect l="l" t="t" r="r" b="b"/>
              <a:pathLst>
                <a:path w="6864" h="6864" extrusionOk="0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rgbClr val="B8F5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2" name="Google Shape;162;p20"/>
          <p:cNvSpPr/>
          <p:nvPr/>
        </p:nvSpPr>
        <p:spPr>
          <a:xfrm>
            <a:off x="1119751" y="2269155"/>
            <a:ext cx="1775404" cy="981322"/>
          </a:xfrm>
          <a:custGeom>
            <a:avLst/>
            <a:gdLst/>
            <a:ahLst/>
            <a:cxnLst/>
            <a:rect l="l" t="t" r="r" b="b"/>
            <a:pathLst>
              <a:path w="19002" h="10503" extrusionOk="0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20"/>
          <p:cNvSpPr/>
          <p:nvPr/>
        </p:nvSpPr>
        <p:spPr>
          <a:xfrm>
            <a:off x="3404615" y="595000"/>
            <a:ext cx="696695" cy="393592"/>
          </a:xfrm>
          <a:custGeom>
            <a:avLst/>
            <a:gdLst/>
            <a:ahLst/>
            <a:cxnLst/>
            <a:rect l="l" t="t" r="r" b="b"/>
            <a:pathLst>
              <a:path w="19198" h="10845" extrusionOk="0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9BCF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8"/>
          <p:cNvSpPr txBox="1">
            <a:spLocks noGrp="1"/>
          </p:cNvSpPr>
          <p:nvPr>
            <p:ph type="sldNum" idx="12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1520575" y="349324"/>
            <a:ext cx="7623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to expect in Mrs. Hinds class?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54113" y="1089069"/>
            <a:ext cx="833234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800" dirty="0" smtClean="0"/>
              <a:t>  We will celebrate Good Things every day!</a:t>
            </a:r>
          </a:p>
          <a:p>
            <a:pPr marL="457200" indent="-457200">
              <a:buAutoNum type="arabicPeriod"/>
            </a:pPr>
            <a:r>
              <a:rPr lang="en-US" sz="1800" dirty="0" smtClean="0">
                <a:solidFill>
                  <a:srgbClr val="00B0F0"/>
                </a:solidFill>
              </a:rPr>
              <a:t>NEW THIS YEAR</a:t>
            </a:r>
            <a:r>
              <a:rPr lang="en-US" sz="1800" dirty="0" smtClean="0"/>
              <a:t>…We will have class jobs (if you want one). </a:t>
            </a:r>
          </a:p>
          <a:p>
            <a:pPr marL="457200" indent="-457200">
              <a:buAutoNum type="arabicPeriod"/>
            </a:pPr>
            <a:r>
              <a:rPr lang="en-US" sz="1800" dirty="0" smtClean="0"/>
              <a:t>We will do lots of labs, stations, ADI’s, and of course DISSECTIONS in April and May!!!</a:t>
            </a:r>
            <a:endParaRPr lang="en-US" sz="1800" dirty="0"/>
          </a:p>
          <a:p>
            <a:pPr marL="457200" indent="-457200">
              <a:buAutoNum type="arabicPeriod"/>
            </a:pPr>
            <a:r>
              <a:rPr lang="en-US" sz="1800" dirty="0" smtClean="0"/>
              <a:t>Beginning Monday---Life on Earth!</a:t>
            </a:r>
          </a:p>
          <a:p>
            <a:pPr marL="457200" indent="-457200">
              <a:buAutoNum type="arabicPeriod"/>
            </a:pPr>
            <a:r>
              <a:rPr lang="en-US" sz="1800" dirty="0" smtClean="0"/>
              <a:t>August 22 (Mr. Hinds b-day) </a:t>
            </a:r>
          </a:p>
          <a:p>
            <a:pPr lvl="1"/>
            <a:r>
              <a:rPr lang="en-US" sz="1800" dirty="0"/>
              <a:t>	</a:t>
            </a:r>
            <a:r>
              <a:rPr lang="en-US" sz="1800" dirty="0" smtClean="0"/>
              <a:t>Ms. Marquez arrives…our new student teacher!</a:t>
            </a:r>
          </a:p>
          <a:p>
            <a:pPr lvl="1"/>
            <a:r>
              <a:rPr lang="en-US" sz="1800" dirty="0"/>
              <a:t>	</a:t>
            </a:r>
            <a:r>
              <a:rPr lang="en-US" sz="1800" dirty="0" smtClean="0"/>
              <a:t>She is here until December 5!</a:t>
            </a:r>
          </a:p>
          <a:p>
            <a:r>
              <a:rPr lang="en-US" sz="2800" dirty="0" smtClean="0"/>
              <a:t>Launch:  </a:t>
            </a:r>
          </a:p>
          <a:p>
            <a:r>
              <a:rPr lang="en-US" sz="2800" dirty="0" smtClean="0"/>
              <a:t>Do the right thing…</a:t>
            </a:r>
          </a:p>
          <a:p>
            <a:r>
              <a:rPr lang="en-US" sz="2800" i="1" dirty="0" smtClean="0">
                <a:solidFill>
                  <a:srgbClr val="FFFF00"/>
                </a:solidFill>
              </a:rPr>
              <a:t>Even when no one is looking!</a:t>
            </a:r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022" y="2998307"/>
            <a:ext cx="2535148" cy="16247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lan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180</Words>
  <Application>Microsoft Office PowerPoint</Application>
  <PresentationFormat>On-screen Show (16:9)</PresentationFormat>
  <Paragraphs>41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Dosis Light</vt:lpstr>
      <vt:lpstr>Arial</vt:lpstr>
      <vt:lpstr>Dosis</vt:lpstr>
      <vt:lpstr>Pontano Sans</vt:lpstr>
      <vt:lpstr>Solanio template</vt:lpstr>
      <vt:lpstr>August 17, 2018</vt:lpstr>
      <vt:lpstr>GO GREEN LESSON Second Period—9:14-10:07  Respectful Third Period—10:11-11:01  Hallway and Cafeteria Expectations 4th Period 11:05-11:55  Expectations are High Advisory/Lunch  11:59-12:49 (Lunch 12:19)  Agenda Expectations 6th   Period 12:53-1:43  Eager to Learn 7th Period 1:47-2:37  New Start Each Day</vt:lpstr>
      <vt:lpstr>PowerPoint Presentation</vt:lpstr>
      <vt:lpstr>Social Contract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 17, 2018</dc:title>
  <dc:creator>Amy_Hinds</dc:creator>
  <cp:lastModifiedBy>Amy_Hinds</cp:lastModifiedBy>
  <cp:revision>7</cp:revision>
  <dcterms:modified xsi:type="dcterms:W3CDTF">2018-08-15T22:26:32Z</dcterms:modified>
</cp:coreProperties>
</file>